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63" r:id="rId5"/>
    <p:sldId id="264" r:id="rId6"/>
    <p:sldId id="261" r:id="rId7"/>
    <p:sldId id="265" r:id="rId8"/>
    <p:sldId id="267" r:id="rId9"/>
    <p:sldId id="270" r:id="rId10"/>
    <p:sldId id="268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D161C-D4F4-4CFB-9225-8F9F2925D02A}" v="177" dt="2025-04-25T09:30:47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a Huskova" userId="ed754ad2-db31-4181-b648-c617b10b6131" providerId="ADAL" clId="{193D161C-D4F4-4CFB-9225-8F9F2925D02A}"/>
    <pc:docChg chg="undo custSel addSld delSld modSld sldOrd">
      <pc:chgData name="Ivana Huskova" userId="ed754ad2-db31-4181-b648-c617b10b6131" providerId="ADAL" clId="{193D161C-D4F4-4CFB-9225-8F9F2925D02A}" dt="2025-04-25T09:30:47.699" v="5578" actId="14100"/>
      <pc:docMkLst>
        <pc:docMk/>
      </pc:docMkLst>
      <pc:sldChg chg="addSp modSp mod ord">
        <pc:chgData name="Ivana Huskova" userId="ed754ad2-db31-4181-b648-c617b10b6131" providerId="ADAL" clId="{193D161C-D4F4-4CFB-9225-8F9F2925D02A}" dt="2025-04-25T08:36:52.569" v="5454" actId="27636"/>
        <pc:sldMkLst>
          <pc:docMk/>
          <pc:sldMk cId="2014850343" sldId="256"/>
        </pc:sldMkLst>
        <pc:spChg chg="mod">
          <ac:chgData name="Ivana Huskova" userId="ed754ad2-db31-4181-b648-c617b10b6131" providerId="ADAL" clId="{193D161C-D4F4-4CFB-9225-8F9F2925D02A}" dt="2025-04-24T08:58:26.703" v="5427" actId="790"/>
          <ac:spMkLst>
            <pc:docMk/>
            <pc:sldMk cId="2014850343" sldId="256"/>
            <ac:spMk id="2" creationId="{205157FE-6CFD-CCB9-23F5-551473BAD5CB}"/>
          </ac:spMkLst>
        </pc:spChg>
        <pc:spChg chg="mod">
          <ac:chgData name="Ivana Huskova" userId="ed754ad2-db31-4181-b648-c617b10b6131" providerId="ADAL" clId="{193D161C-D4F4-4CFB-9225-8F9F2925D02A}" dt="2025-04-25T08:36:52.569" v="5454" actId="27636"/>
          <ac:spMkLst>
            <pc:docMk/>
            <pc:sldMk cId="2014850343" sldId="256"/>
            <ac:spMk id="3" creationId="{ACCB9746-264A-0343-09AA-A819EDF7858E}"/>
          </ac:spMkLst>
        </pc:spChg>
        <pc:spChg chg="add mod">
          <ac:chgData name="Ivana Huskova" userId="ed754ad2-db31-4181-b648-c617b10b6131" providerId="ADAL" clId="{193D161C-D4F4-4CFB-9225-8F9F2925D02A}" dt="2025-04-24T06:08:28.020" v="3684" actId="1076"/>
          <ac:spMkLst>
            <pc:docMk/>
            <pc:sldMk cId="2014850343" sldId="256"/>
            <ac:spMk id="6" creationId="{2627BA41-1F54-14C0-3662-2A9AA00F64FC}"/>
          </ac:spMkLst>
        </pc:spChg>
        <pc:picChg chg="add mod">
          <ac:chgData name="Ivana Huskova" userId="ed754ad2-db31-4181-b648-c617b10b6131" providerId="ADAL" clId="{193D161C-D4F4-4CFB-9225-8F9F2925D02A}" dt="2025-04-23T15:29:46.645" v="3051" actId="1076"/>
          <ac:picMkLst>
            <pc:docMk/>
            <pc:sldMk cId="2014850343" sldId="256"/>
            <ac:picMk id="5" creationId="{3079A550-206C-685D-D820-97DC3AC001C1}"/>
          </ac:picMkLst>
        </pc:picChg>
      </pc:sldChg>
      <pc:sldChg chg="addSp delSp modSp mod modClrScheme chgLayout">
        <pc:chgData name="Ivana Huskova" userId="ed754ad2-db31-4181-b648-c617b10b6131" providerId="ADAL" clId="{193D161C-D4F4-4CFB-9225-8F9F2925D02A}" dt="2025-04-23T15:33:28.251" v="3096" actId="20577"/>
        <pc:sldMkLst>
          <pc:docMk/>
          <pc:sldMk cId="2918661221" sldId="257"/>
        </pc:sldMkLst>
        <pc:spChg chg="mod ord">
          <ac:chgData name="Ivana Huskova" userId="ed754ad2-db31-4181-b648-c617b10b6131" providerId="ADAL" clId="{193D161C-D4F4-4CFB-9225-8F9F2925D02A}" dt="2025-04-23T12:00:45.629" v="918" actId="790"/>
          <ac:spMkLst>
            <pc:docMk/>
            <pc:sldMk cId="2918661221" sldId="257"/>
            <ac:spMk id="2" creationId="{644F1D21-69E9-E720-E685-DFA6B9B022EE}"/>
          </ac:spMkLst>
        </pc:spChg>
        <pc:spChg chg="add mod ord">
          <ac:chgData name="Ivana Huskova" userId="ed754ad2-db31-4181-b648-c617b10b6131" providerId="ADAL" clId="{193D161C-D4F4-4CFB-9225-8F9F2925D02A}" dt="2025-04-23T15:33:28.251" v="3096" actId="20577"/>
          <ac:spMkLst>
            <pc:docMk/>
            <pc:sldMk cId="2918661221" sldId="257"/>
            <ac:spMk id="6" creationId="{8F0E5226-C3FC-78D8-2F85-873108D4ED45}"/>
          </ac:spMkLst>
        </pc:spChg>
        <pc:picChg chg="mod ord">
          <ac:chgData name="Ivana Huskova" userId="ed754ad2-db31-4181-b648-c617b10b6131" providerId="ADAL" clId="{193D161C-D4F4-4CFB-9225-8F9F2925D02A}" dt="2025-04-23T11:55:21.342" v="806" actId="1076"/>
          <ac:picMkLst>
            <pc:docMk/>
            <pc:sldMk cId="2918661221" sldId="257"/>
            <ac:picMk id="5" creationId="{46C17C70-18C6-3263-1C06-22B614231B41}"/>
          </ac:picMkLst>
        </pc:picChg>
      </pc:sldChg>
      <pc:sldChg chg="addSp delSp modSp del mod modClrScheme chgLayout">
        <pc:chgData name="Ivana Huskova" userId="ed754ad2-db31-4181-b648-c617b10b6131" providerId="ADAL" clId="{193D161C-D4F4-4CFB-9225-8F9F2925D02A}" dt="2025-04-23T16:45:40.730" v="3679" actId="47"/>
        <pc:sldMkLst>
          <pc:docMk/>
          <pc:sldMk cId="300153109" sldId="258"/>
        </pc:sldMkLst>
      </pc:sldChg>
      <pc:sldChg chg="del">
        <pc:chgData name="Ivana Huskova" userId="ed754ad2-db31-4181-b648-c617b10b6131" providerId="ADAL" clId="{193D161C-D4F4-4CFB-9225-8F9F2925D02A}" dt="2025-04-24T06:57:50.644" v="4193" actId="47"/>
        <pc:sldMkLst>
          <pc:docMk/>
          <pc:sldMk cId="974879033" sldId="259"/>
        </pc:sldMkLst>
      </pc:sldChg>
      <pc:sldChg chg="modSp new del mod">
        <pc:chgData name="Ivana Huskova" userId="ed754ad2-db31-4181-b648-c617b10b6131" providerId="ADAL" clId="{193D161C-D4F4-4CFB-9225-8F9F2925D02A}" dt="2025-04-24T08:58:39.998" v="5429" actId="2696"/>
        <pc:sldMkLst>
          <pc:docMk/>
          <pc:sldMk cId="3721926644" sldId="260"/>
        </pc:sldMkLst>
      </pc:sldChg>
      <pc:sldChg chg="addSp delSp modSp add mod modClrScheme chgLayout">
        <pc:chgData name="Ivana Huskova" userId="ed754ad2-db31-4181-b648-c617b10b6131" providerId="ADAL" clId="{193D161C-D4F4-4CFB-9225-8F9F2925D02A}" dt="2025-04-25T08:52:32.238" v="5505" actId="6549"/>
        <pc:sldMkLst>
          <pc:docMk/>
          <pc:sldMk cId="1097131079" sldId="261"/>
        </pc:sldMkLst>
        <pc:spChg chg="mod ord">
          <ac:chgData name="Ivana Huskova" userId="ed754ad2-db31-4181-b648-c617b10b6131" providerId="ADAL" clId="{193D161C-D4F4-4CFB-9225-8F9F2925D02A}" dt="2025-04-24T06:11:37.828" v="3689" actId="790"/>
          <ac:spMkLst>
            <pc:docMk/>
            <pc:sldMk cId="1097131079" sldId="261"/>
            <ac:spMk id="2" creationId="{6E8C4B5F-470D-CAC1-9CC3-C23A9755723D}"/>
          </ac:spMkLst>
        </pc:spChg>
        <pc:spChg chg="add mod">
          <ac:chgData name="Ivana Huskova" userId="ed754ad2-db31-4181-b648-c617b10b6131" providerId="ADAL" clId="{193D161C-D4F4-4CFB-9225-8F9F2925D02A}" dt="2025-04-25T08:52:32.238" v="5505" actId="6549"/>
          <ac:spMkLst>
            <pc:docMk/>
            <pc:sldMk cId="1097131079" sldId="261"/>
            <ac:spMk id="16" creationId="{AAEAA80B-5BAB-A23D-DFD3-63505449E1CC}"/>
          </ac:spMkLst>
        </pc:spChg>
        <pc:picChg chg="add mod ord">
          <ac:chgData name="Ivana Huskova" userId="ed754ad2-db31-4181-b648-c617b10b6131" providerId="ADAL" clId="{193D161C-D4F4-4CFB-9225-8F9F2925D02A}" dt="2025-04-23T14:05:07.004" v="2333" actId="1076"/>
          <ac:picMkLst>
            <pc:docMk/>
            <pc:sldMk cId="1097131079" sldId="261"/>
            <ac:picMk id="11" creationId="{FC2B13DB-9D07-FE18-A29A-251264C3A464}"/>
          </ac:picMkLst>
        </pc:picChg>
        <pc:picChg chg="add mod">
          <ac:chgData name="Ivana Huskova" userId="ed754ad2-db31-4181-b648-c617b10b6131" providerId="ADAL" clId="{193D161C-D4F4-4CFB-9225-8F9F2925D02A}" dt="2025-04-23T14:05:07.004" v="2333" actId="1076"/>
          <ac:picMkLst>
            <pc:docMk/>
            <pc:sldMk cId="1097131079" sldId="261"/>
            <ac:picMk id="18" creationId="{03F9EDE9-2A5E-B6FF-6CC6-4E1476D13432}"/>
          </ac:picMkLst>
        </pc:picChg>
      </pc:sldChg>
      <pc:sldChg chg="addSp delSp modSp add mod">
        <pc:chgData name="Ivana Huskova" userId="ed754ad2-db31-4181-b648-c617b10b6131" providerId="ADAL" clId="{193D161C-D4F4-4CFB-9225-8F9F2925D02A}" dt="2025-04-24T08:53:03.310" v="5408" actId="20577"/>
        <pc:sldMkLst>
          <pc:docMk/>
          <pc:sldMk cId="2250957228" sldId="262"/>
        </pc:sldMkLst>
        <pc:spChg chg="mod">
          <ac:chgData name="Ivana Huskova" userId="ed754ad2-db31-4181-b648-c617b10b6131" providerId="ADAL" clId="{193D161C-D4F4-4CFB-9225-8F9F2925D02A}" dt="2025-04-23T12:00:37.232" v="917" actId="790"/>
          <ac:spMkLst>
            <pc:docMk/>
            <pc:sldMk cId="2250957228" sldId="262"/>
            <ac:spMk id="2" creationId="{854D1C17-A5F0-E483-BA03-E3F6268BCBD8}"/>
          </ac:spMkLst>
        </pc:spChg>
        <pc:spChg chg="mod">
          <ac:chgData name="Ivana Huskova" userId="ed754ad2-db31-4181-b648-c617b10b6131" providerId="ADAL" clId="{193D161C-D4F4-4CFB-9225-8F9F2925D02A}" dt="2025-04-24T08:53:03.310" v="5408" actId="20577"/>
          <ac:spMkLst>
            <pc:docMk/>
            <pc:sldMk cId="2250957228" sldId="262"/>
            <ac:spMk id="6" creationId="{5A4FF300-AAFA-8B12-6C0F-ADCFBC464F94}"/>
          </ac:spMkLst>
        </pc:spChg>
        <pc:picChg chg="add mod ord">
          <ac:chgData name="Ivana Huskova" userId="ed754ad2-db31-4181-b648-c617b10b6131" providerId="ADAL" clId="{193D161C-D4F4-4CFB-9225-8F9F2925D02A}" dt="2025-04-23T11:58:59.975" v="853" actId="167"/>
          <ac:picMkLst>
            <pc:docMk/>
            <pc:sldMk cId="2250957228" sldId="262"/>
            <ac:picMk id="3" creationId="{9167004B-F058-5CD4-EE49-1974206D72FF}"/>
          </ac:picMkLst>
        </pc:picChg>
      </pc:sldChg>
      <pc:sldChg chg="addSp delSp modSp add mod modClrScheme chgLayout">
        <pc:chgData name="Ivana Huskova" userId="ed754ad2-db31-4181-b648-c617b10b6131" providerId="ADAL" clId="{193D161C-D4F4-4CFB-9225-8F9F2925D02A}" dt="2025-04-24T08:53:54.411" v="5420" actId="14100"/>
        <pc:sldMkLst>
          <pc:docMk/>
          <pc:sldMk cId="238730983" sldId="263"/>
        </pc:sldMkLst>
        <pc:spChg chg="mod ord">
          <ac:chgData name="Ivana Huskova" userId="ed754ad2-db31-4181-b648-c617b10b6131" providerId="ADAL" clId="{193D161C-D4F4-4CFB-9225-8F9F2925D02A}" dt="2025-04-23T14:16:35.969" v="2766" actId="20577"/>
          <ac:spMkLst>
            <pc:docMk/>
            <pc:sldMk cId="238730983" sldId="263"/>
            <ac:spMk id="2" creationId="{90937422-84BE-A9D0-CB21-662BD1FC3446}"/>
          </ac:spMkLst>
        </pc:spChg>
        <pc:spChg chg="add mod ord">
          <ac:chgData name="Ivana Huskova" userId="ed754ad2-db31-4181-b648-c617b10b6131" providerId="ADAL" clId="{193D161C-D4F4-4CFB-9225-8F9F2925D02A}" dt="2025-04-23T12:15:06.312" v="1334" actId="20577"/>
          <ac:spMkLst>
            <pc:docMk/>
            <pc:sldMk cId="238730983" sldId="263"/>
            <ac:spMk id="4" creationId="{E60AE844-884B-D004-B5DD-46D38CF04BE1}"/>
          </ac:spMkLst>
        </pc:spChg>
        <pc:spChg chg="add mod ord">
          <ac:chgData name="Ivana Huskova" userId="ed754ad2-db31-4181-b648-c617b10b6131" providerId="ADAL" clId="{193D161C-D4F4-4CFB-9225-8F9F2925D02A}" dt="2025-04-24T08:53:54.411" v="5420" actId="14100"/>
          <ac:spMkLst>
            <pc:docMk/>
            <pc:sldMk cId="238730983" sldId="263"/>
            <ac:spMk id="7" creationId="{2DE30399-0998-D720-90F8-F057897330E1}"/>
          </ac:spMkLst>
        </pc:spChg>
        <pc:graphicFrameChg chg="add mod modGraphic">
          <ac:chgData name="Ivana Huskova" userId="ed754ad2-db31-4181-b648-c617b10b6131" providerId="ADAL" clId="{193D161C-D4F4-4CFB-9225-8F9F2925D02A}" dt="2025-04-24T08:50:22.186" v="5308" actId="14100"/>
          <ac:graphicFrameMkLst>
            <pc:docMk/>
            <pc:sldMk cId="238730983" sldId="263"/>
            <ac:graphicFrameMk id="10" creationId="{A4E17EDA-CDC8-348F-A22D-F2C50678924D}"/>
          </ac:graphicFrameMkLst>
        </pc:graphicFrameChg>
      </pc:sldChg>
      <pc:sldChg chg="addSp delSp modSp add mod modClrScheme chgLayout">
        <pc:chgData name="Ivana Huskova" userId="ed754ad2-db31-4181-b648-c617b10b6131" providerId="ADAL" clId="{193D161C-D4F4-4CFB-9225-8F9F2925D02A}" dt="2025-04-24T08:51:11.372" v="5313" actId="404"/>
        <pc:sldMkLst>
          <pc:docMk/>
          <pc:sldMk cId="1165949044" sldId="264"/>
        </pc:sldMkLst>
        <pc:spChg chg="mod ord">
          <ac:chgData name="Ivana Huskova" userId="ed754ad2-db31-4181-b648-c617b10b6131" providerId="ADAL" clId="{193D161C-D4F4-4CFB-9225-8F9F2925D02A}" dt="2025-04-23T14:16:42.989" v="2770" actId="20577"/>
          <ac:spMkLst>
            <pc:docMk/>
            <pc:sldMk cId="1165949044" sldId="264"/>
            <ac:spMk id="2" creationId="{00D49F66-803E-6910-6930-CE922FF5DA30}"/>
          </ac:spMkLst>
        </pc:spChg>
        <pc:spChg chg="add mod ord">
          <ac:chgData name="Ivana Huskova" userId="ed754ad2-db31-4181-b648-c617b10b6131" providerId="ADAL" clId="{193D161C-D4F4-4CFB-9225-8F9F2925D02A}" dt="2025-04-23T13:02:25.513" v="1858" actId="790"/>
          <ac:spMkLst>
            <pc:docMk/>
            <pc:sldMk cId="1165949044" sldId="264"/>
            <ac:spMk id="8" creationId="{19AB0C98-C62C-88FB-5AB1-D78C3694A949}"/>
          </ac:spMkLst>
        </pc:spChg>
        <pc:spChg chg="add mod ord">
          <ac:chgData name="Ivana Huskova" userId="ed754ad2-db31-4181-b648-c617b10b6131" providerId="ADAL" clId="{193D161C-D4F4-4CFB-9225-8F9F2925D02A}" dt="2025-04-24T08:51:11.372" v="5313" actId="404"/>
          <ac:spMkLst>
            <pc:docMk/>
            <pc:sldMk cId="1165949044" sldId="264"/>
            <ac:spMk id="10" creationId="{852963CA-D23F-B483-D790-41AF7F83F88B}"/>
          </ac:spMkLst>
        </pc:spChg>
        <pc:graphicFrameChg chg="add mod ord modGraphic">
          <ac:chgData name="Ivana Huskova" userId="ed754ad2-db31-4181-b648-c617b10b6131" providerId="ADAL" clId="{193D161C-D4F4-4CFB-9225-8F9F2925D02A}" dt="2025-04-24T08:50:53.814" v="5312" actId="14734"/>
          <ac:graphicFrameMkLst>
            <pc:docMk/>
            <pc:sldMk cId="1165949044" sldId="264"/>
            <ac:graphicFrameMk id="3" creationId="{70F35043-A7BE-974D-4024-264A1D18B0AA}"/>
          </ac:graphicFrameMkLst>
        </pc:graphicFrameChg>
      </pc:sldChg>
      <pc:sldChg chg="addSp delSp modSp add mod modClrScheme chgLayout">
        <pc:chgData name="Ivana Huskova" userId="ed754ad2-db31-4181-b648-c617b10b6131" providerId="ADAL" clId="{193D161C-D4F4-4CFB-9225-8F9F2925D02A}" dt="2025-04-25T08:53:33.242" v="5522" actId="20577"/>
        <pc:sldMkLst>
          <pc:docMk/>
          <pc:sldMk cId="3987471999" sldId="265"/>
        </pc:sldMkLst>
        <pc:spChg chg="mod ord">
          <ac:chgData name="Ivana Huskova" userId="ed754ad2-db31-4181-b648-c617b10b6131" providerId="ADAL" clId="{193D161C-D4F4-4CFB-9225-8F9F2925D02A}" dt="2025-04-23T16:30:29.717" v="3263" actId="14100"/>
          <ac:spMkLst>
            <pc:docMk/>
            <pc:sldMk cId="3987471999" sldId="265"/>
            <ac:spMk id="2" creationId="{CAA31445-6201-ECE2-1DCE-290E2961CDEA}"/>
          </ac:spMkLst>
        </pc:spChg>
        <pc:spChg chg="mod ord">
          <ac:chgData name="Ivana Huskova" userId="ed754ad2-db31-4181-b648-c617b10b6131" providerId="ADAL" clId="{193D161C-D4F4-4CFB-9225-8F9F2925D02A}" dt="2025-04-23T16:30:13.142" v="3260" actId="700"/>
          <ac:spMkLst>
            <pc:docMk/>
            <pc:sldMk cId="3987471999" sldId="265"/>
            <ac:spMk id="3" creationId="{0B9A8257-4592-E4BB-BB77-3D5788229302}"/>
          </ac:spMkLst>
        </pc:spChg>
        <pc:spChg chg="add mod ord">
          <ac:chgData name="Ivana Huskova" userId="ed754ad2-db31-4181-b648-c617b10b6131" providerId="ADAL" clId="{193D161C-D4F4-4CFB-9225-8F9F2925D02A}" dt="2025-04-25T08:53:33.242" v="5522" actId="20577"/>
          <ac:spMkLst>
            <pc:docMk/>
            <pc:sldMk cId="3987471999" sldId="265"/>
            <ac:spMk id="16" creationId="{113F0E72-6862-0F64-57B2-281BC6EBC5E7}"/>
          </ac:spMkLst>
        </pc:spChg>
        <pc:spChg chg="add mod">
          <ac:chgData name="Ivana Huskova" userId="ed754ad2-db31-4181-b648-c617b10b6131" providerId="ADAL" clId="{193D161C-D4F4-4CFB-9225-8F9F2925D02A}" dt="2025-04-24T08:54:43.454" v="5425" actId="208"/>
          <ac:spMkLst>
            <pc:docMk/>
            <pc:sldMk cId="3987471999" sldId="265"/>
            <ac:spMk id="18" creationId="{A75FE2BE-46B6-9B7E-1FFB-EADF8C448CB2}"/>
          </ac:spMkLst>
        </pc:spChg>
        <pc:spChg chg="add mod">
          <ac:chgData name="Ivana Huskova" userId="ed754ad2-db31-4181-b648-c617b10b6131" providerId="ADAL" clId="{193D161C-D4F4-4CFB-9225-8F9F2925D02A}" dt="2025-04-24T08:54:49.426" v="5426" actId="208"/>
          <ac:spMkLst>
            <pc:docMk/>
            <pc:sldMk cId="3987471999" sldId="265"/>
            <ac:spMk id="19" creationId="{E3FC1115-20C3-23A8-8A02-6BCD5D5FC20D}"/>
          </ac:spMkLst>
        </pc:spChg>
        <pc:spChg chg="add mod ord">
          <ac:chgData name="Ivana Huskova" userId="ed754ad2-db31-4181-b648-c617b10b6131" providerId="ADAL" clId="{193D161C-D4F4-4CFB-9225-8F9F2925D02A}" dt="2025-04-24T06:11:11.178" v="3685" actId="790"/>
          <ac:spMkLst>
            <pc:docMk/>
            <pc:sldMk cId="3987471999" sldId="265"/>
            <ac:spMk id="25" creationId="{412847C5-7FB1-5E24-4638-CB612D51EA91}"/>
          </ac:spMkLst>
        </pc:spChg>
        <pc:picChg chg="add mod ord">
          <ac:chgData name="Ivana Huskova" userId="ed754ad2-db31-4181-b648-c617b10b6131" providerId="ADAL" clId="{193D161C-D4F4-4CFB-9225-8F9F2925D02A}" dt="2025-04-23T16:21:13.070" v="3227" actId="167"/>
          <ac:picMkLst>
            <pc:docMk/>
            <pc:sldMk cId="3987471999" sldId="265"/>
            <ac:picMk id="13" creationId="{D9C2ABBF-5664-6BD7-B0DC-707092C96767}"/>
          </ac:picMkLst>
        </pc:picChg>
        <pc:picChg chg="add mod ord">
          <ac:chgData name="Ivana Huskova" userId="ed754ad2-db31-4181-b648-c617b10b6131" providerId="ADAL" clId="{193D161C-D4F4-4CFB-9225-8F9F2925D02A}" dt="2025-04-23T16:15:42.020" v="3111" actId="167"/>
          <ac:picMkLst>
            <pc:docMk/>
            <pc:sldMk cId="3987471999" sldId="265"/>
            <ac:picMk id="15" creationId="{44680C22-E105-833D-B037-B847E12E7A51}"/>
          </ac:picMkLst>
        </pc:picChg>
        <pc:cxnChg chg="add mod">
          <ac:chgData name="Ivana Huskova" userId="ed754ad2-db31-4181-b648-c617b10b6131" providerId="ADAL" clId="{193D161C-D4F4-4CFB-9225-8F9F2925D02A}" dt="2025-04-24T08:54:36.077" v="5424" actId="208"/>
          <ac:cxnSpMkLst>
            <pc:docMk/>
            <pc:sldMk cId="3987471999" sldId="265"/>
            <ac:cxnSpMk id="21" creationId="{6CBCD184-56D8-4E4A-6E16-D9C5D9E2E169}"/>
          </ac:cxnSpMkLst>
        </pc:cxnChg>
      </pc:sldChg>
      <pc:sldChg chg="add del">
        <pc:chgData name="Ivana Huskova" userId="ed754ad2-db31-4181-b648-c617b10b6131" providerId="ADAL" clId="{193D161C-D4F4-4CFB-9225-8F9F2925D02A}" dt="2025-04-23T16:45:36.601" v="3678" actId="47"/>
        <pc:sldMkLst>
          <pc:docMk/>
          <pc:sldMk cId="1830676703" sldId="266"/>
        </pc:sldMkLst>
      </pc:sldChg>
      <pc:sldChg chg="addSp delSp modSp add mod ord setBg">
        <pc:chgData name="Ivana Huskova" userId="ed754ad2-db31-4181-b648-c617b10b6131" providerId="ADAL" clId="{193D161C-D4F4-4CFB-9225-8F9F2925D02A}" dt="2025-04-25T08:54:09.164" v="5533" actId="20577"/>
        <pc:sldMkLst>
          <pc:docMk/>
          <pc:sldMk cId="1759229482" sldId="267"/>
        </pc:sldMkLst>
        <pc:spChg chg="mod">
          <ac:chgData name="Ivana Huskova" userId="ed754ad2-db31-4181-b648-c617b10b6131" providerId="ADAL" clId="{193D161C-D4F4-4CFB-9225-8F9F2925D02A}" dt="2025-04-24T06:39:30.295" v="3856" actId="26606"/>
          <ac:spMkLst>
            <pc:docMk/>
            <pc:sldMk cId="1759229482" sldId="267"/>
            <ac:spMk id="2" creationId="{B73F5B8B-7F05-3AA0-FEDC-5C483259A3FF}"/>
          </ac:spMkLst>
        </pc:spChg>
        <pc:spChg chg="mod">
          <ac:chgData name="Ivana Huskova" userId="ed754ad2-db31-4181-b648-c617b10b6131" providerId="ADAL" clId="{193D161C-D4F4-4CFB-9225-8F9F2925D02A}" dt="2025-04-25T08:54:09.164" v="5533" actId="20577"/>
          <ac:spMkLst>
            <pc:docMk/>
            <pc:sldMk cId="1759229482" sldId="267"/>
            <ac:spMk id="6" creationId="{CE56B5DB-6C3A-5303-C079-2F394A759201}"/>
          </ac:spMkLst>
        </pc:spChg>
        <pc:spChg chg="mod">
          <ac:chgData name="Ivana Huskova" userId="ed754ad2-db31-4181-b648-c617b10b6131" providerId="ADAL" clId="{193D161C-D4F4-4CFB-9225-8F9F2925D02A}" dt="2025-04-24T06:39:30.295" v="3856" actId="26606"/>
          <ac:spMkLst>
            <pc:docMk/>
            <pc:sldMk cId="1759229482" sldId="267"/>
            <ac:spMk id="8" creationId="{BBDCE8CC-EB18-72CF-36F2-7DA79E06E515}"/>
          </ac:spMkLst>
        </pc:spChg>
        <pc:grpChg chg="add del">
          <ac:chgData name="Ivana Huskova" userId="ed754ad2-db31-4181-b648-c617b10b6131" providerId="ADAL" clId="{193D161C-D4F4-4CFB-9225-8F9F2925D02A}" dt="2025-04-24T06:39:30.295" v="3856" actId="26606"/>
          <ac:grpSpMkLst>
            <pc:docMk/>
            <pc:sldMk cId="1759229482" sldId="267"/>
            <ac:grpSpMk id="13" creationId="{6258F736-B256-8039-9DC6-F4E49A5C5AD5}"/>
          </ac:grpSpMkLst>
        </pc:grpChg>
        <pc:picChg chg="mod ord">
          <ac:chgData name="Ivana Huskova" userId="ed754ad2-db31-4181-b648-c617b10b6131" providerId="ADAL" clId="{193D161C-D4F4-4CFB-9225-8F9F2925D02A}" dt="2025-04-24T06:39:30.295" v="3856" actId="26606"/>
          <ac:picMkLst>
            <pc:docMk/>
            <pc:sldMk cId="1759229482" sldId="267"/>
            <ac:picMk id="3" creationId="{3BB429BA-1B49-0D4B-C414-45326A536FF0}"/>
          </ac:picMkLst>
        </pc:picChg>
      </pc:sldChg>
      <pc:sldChg chg="addSp delSp modSp add mod">
        <pc:chgData name="Ivana Huskova" userId="ed754ad2-db31-4181-b648-c617b10b6131" providerId="ADAL" clId="{193D161C-D4F4-4CFB-9225-8F9F2925D02A}" dt="2025-04-25T09:26:57.295" v="5561"/>
        <pc:sldMkLst>
          <pc:docMk/>
          <pc:sldMk cId="4048414357" sldId="268"/>
        </pc:sldMkLst>
        <pc:spChg chg="mod">
          <ac:chgData name="Ivana Huskova" userId="ed754ad2-db31-4181-b648-c617b10b6131" providerId="ADAL" clId="{193D161C-D4F4-4CFB-9225-8F9F2925D02A}" dt="2025-04-24T06:56:21.186" v="4124" actId="1076"/>
          <ac:spMkLst>
            <pc:docMk/>
            <pc:sldMk cId="4048414357" sldId="268"/>
            <ac:spMk id="2" creationId="{9A4ED207-8733-60BD-FEDB-21B67A0B43AE}"/>
          </ac:spMkLst>
        </pc:spChg>
        <pc:spChg chg="add mod">
          <ac:chgData name="Ivana Huskova" userId="ed754ad2-db31-4181-b648-c617b10b6131" providerId="ADAL" clId="{193D161C-D4F4-4CFB-9225-8F9F2925D02A}" dt="2025-04-24T06:57:12.766" v="4178" actId="790"/>
          <ac:spMkLst>
            <pc:docMk/>
            <pc:sldMk cId="4048414357" sldId="268"/>
            <ac:spMk id="3" creationId="{71A165E3-5D4B-F2C5-E373-F8609BA59B89}"/>
          </ac:spMkLst>
        </pc:spChg>
        <pc:spChg chg="mod">
          <ac:chgData name="Ivana Huskova" userId="ed754ad2-db31-4181-b648-c617b10b6131" providerId="ADAL" clId="{193D161C-D4F4-4CFB-9225-8F9F2925D02A}" dt="2025-04-24T08:49:28.997" v="5305" actId="113"/>
          <ac:spMkLst>
            <pc:docMk/>
            <pc:sldMk cId="4048414357" sldId="268"/>
            <ac:spMk id="6" creationId="{A7DF29DC-36B9-B9C3-B47B-FE23CF42B910}"/>
          </ac:spMkLst>
        </pc:spChg>
        <pc:spChg chg="add mod">
          <ac:chgData name="Ivana Huskova" userId="ed754ad2-db31-4181-b648-c617b10b6131" providerId="ADAL" clId="{193D161C-D4F4-4CFB-9225-8F9F2925D02A}" dt="2025-04-25T09:25:05.128" v="5549" actId="14100"/>
          <ac:spMkLst>
            <pc:docMk/>
            <pc:sldMk cId="4048414357" sldId="268"/>
            <ac:spMk id="12" creationId="{6ECBD51F-239E-74D5-E84E-E3FB7A2B6328}"/>
          </ac:spMkLst>
        </pc:spChg>
        <pc:spChg chg="add mod">
          <ac:chgData name="Ivana Huskova" userId="ed754ad2-db31-4181-b648-c617b10b6131" providerId="ADAL" clId="{193D161C-D4F4-4CFB-9225-8F9F2925D02A}" dt="2025-04-25T09:26:57.295" v="5561"/>
          <ac:spMkLst>
            <pc:docMk/>
            <pc:sldMk cId="4048414357" sldId="268"/>
            <ac:spMk id="13" creationId="{106AB99C-F719-9249-7B2E-82DA0B47260E}"/>
          </ac:spMkLst>
        </pc:spChg>
        <pc:graphicFrameChg chg="add mod modGraphic">
          <ac:chgData name="Ivana Huskova" userId="ed754ad2-db31-4181-b648-c617b10b6131" providerId="ADAL" clId="{193D161C-D4F4-4CFB-9225-8F9F2925D02A}" dt="2025-04-25T09:23:59.835" v="5540" actId="1076"/>
          <ac:graphicFrameMkLst>
            <pc:docMk/>
            <pc:sldMk cId="4048414357" sldId="268"/>
            <ac:graphicFrameMk id="5" creationId="{E6BCCF89-4AE0-0B03-4853-FECFFD692F47}"/>
          </ac:graphicFrameMkLst>
        </pc:graphicFrameChg>
        <pc:picChg chg="add mod ord">
          <ac:chgData name="Ivana Huskova" userId="ed754ad2-db31-4181-b648-c617b10b6131" providerId="ADAL" clId="{193D161C-D4F4-4CFB-9225-8F9F2925D02A}" dt="2025-04-23T16:40:39.885" v="3556" actId="167"/>
          <ac:picMkLst>
            <pc:docMk/>
            <pc:sldMk cId="4048414357" sldId="268"/>
            <ac:picMk id="4" creationId="{EAF8A447-7A7A-F139-E5B5-69C02C13ACAD}"/>
          </ac:picMkLst>
        </pc:picChg>
        <pc:picChg chg="add del mod">
          <ac:chgData name="Ivana Huskova" userId="ed754ad2-db31-4181-b648-c617b10b6131" providerId="ADAL" clId="{193D161C-D4F4-4CFB-9225-8F9F2925D02A}" dt="2025-04-25T09:22:37.178" v="5536" actId="478"/>
          <ac:picMkLst>
            <pc:docMk/>
            <pc:sldMk cId="4048414357" sldId="268"/>
            <ac:picMk id="9" creationId="{7794A595-08E7-11DB-7604-FF309B452E7B}"/>
          </ac:picMkLst>
        </pc:picChg>
        <pc:picChg chg="add mod">
          <ac:chgData name="Ivana Huskova" userId="ed754ad2-db31-4181-b648-c617b10b6131" providerId="ADAL" clId="{193D161C-D4F4-4CFB-9225-8F9F2925D02A}" dt="2025-04-25T09:24:10.980" v="5541" actId="1076"/>
          <ac:picMkLst>
            <pc:docMk/>
            <pc:sldMk cId="4048414357" sldId="268"/>
            <ac:picMk id="11" creationId="{3C30D716-6C89-816F-43FB-13568E9D829E}"/>
          </ac:picMkLst>
        </pc:picChg>
      </pc:sldChg>
      <pc:sldChg chg="add del">
        <pc:chgData name="Ivana Huskova" userId="ed754ad2-db31-4181-b648-c617b10b6131" providerId="ADAL" clId="{193D161C-D4F4-4CFB-9225-8F9F2925D02A}" dt="2025-04-24T06:57:46.927" v="4192" actId="47"/>
        <pc:sldMkLst>
          <pc:docMk/>
          <pc:sldMk cId="4106778412" sldId="269"/>
        </pc:sldMkLst>
      </pc:sldChg>
      <pc:sldChg chg="addSp delSp modSp add mod">
        <pc:chgData name="Ivana Huskova" userId="ed754ad2-db31-4181-b648-c617b10b6131" providerId="ADAL" clId="{193D161C-D4F4-4CFB-9225-8F9F2925D02A}" dt="2025-04-24T06:45:06.648" v="4071" actId="113"/>
        <pc:sldMkLst>
          <pc:docMk/>
          <pc:sldMk cId="3778030766" sldId="270"/>
        </pc:sldMkLst>
        <pc:spChg chg="mod">
          <ac:chgData name="Ivana Huskova" userId="ed754ad2-db31-4181-b648-c617b10b6131" providerId="ADAL" clId="{193D161C-D4F4-4CFB-9225-8F9F2925D02A}" dt="2025-04-24T06:43:08.612" v="4058" actId="20577"/>
          <ac:spMkLst>
            <pc:docMk/>
            <pc:sldMk cId="3778030766" sldId="270"/>
            <ac:spMk id="2" creationId="{D376F630-72AB-2F97-CBFE-4CC76663A248}"/>
          </ac:spMkLst>
        </pc:spChg>
        <pc:spChg chg="mod">
          <ac:chgData name="Ivana Huskova" userId="ed754ad2-db31-4181-b648-c617b10b6131" providerId="ADAL" clId="{193D161C-D4F4-4CFB-9225-8F9F2925D02A}" dt="2025-04-24T06:45:06.648" v="4071" actId="113"/>
          <ac:spMkLst>
            <pc:docMk/>
            <pc:sldMk cId="3778030766" sldId="270"/>
            <ac:spMk id="6" creationId="{C6DC8ED1-E409-0A67-5EC0-7BAE55A970EF}"/>
          </ac:spMkLst>
        </pc:spChg>
        <pc:picChg chg="del">
          <ac:chgData name="Ivana Huskova" userId="ed754ad2-db31-4181-b648-c617b10b6131" providerId="ADAL" clId="{193D161C-D4F4-4CFB-9225-8F9F2925D02A}" dt="2025-04-24T06:37:25.648" v="3848" actId="478"/>
          <ac:picMkLst>
            <pc:docMk/>
            <pc:sldMk cId="3778030766" sldId="270"/>
            <ac:picMk id="3" creationId="{7459F68C-270F-6462-C829-F0353B27AA4E}"/>
          </ac:picMkLst>
        </pc:picChg>
        <pc:picChg chg="add mod ord">
          <ac:chgData name="Ivana Huskova" userId="ed754ad2-db31-4181-b648-c617b10b6131" providerId="ADAL" clId="{193D161C-D4F4-4CFB-9225-8F9F2925D02A}" dt="2025-04-24T06:37:23.603" v="3847" actId="167"/>
          <ac:picMkLst>
            <pc:docMk/>
            <pc:sldMk cId="3778030766" sldId="270"/>
            <ac:picMk id="5" creationId="{D889E12F-DA3E-588E-0103-B11B3D0431ED}"/>
          </ac:picMkLst>
        </pc:picChg>
      </pc:sldChg>
      <pc:sldChg chg="addSp delSp modSp add mod modNotesTx">
        <pc:chgData name="Ivana Huskova" userId="ed754ad2-db31-4181-b648-c617b10b6131" providerId="ADAL" clId="{193D161C-D4F4-4CFB-9225-8F9F2925D02A}" dt="2025-04-25T09:30:47.699" v="5578" actId="14100"/>
        <pc:sldMkLst>
          <pc:docMk/>
          <pc:sldMk cId="3820978533" sldId="271"/>
        </pc:sldMkLst>
        <pc:spChg chg="mod">
          <ac:chgData name="Ivana Huskova" userId="ed754ad2-db31-4181-b648-c617b10b6131" providerId="ADAL" clId="{193D161C-D4F4-4CFB-9225-8F9F2925D02A}" dt="2025-04-24T06:57:35.775" v="4184" actId="20577"/>
          <ac:spMkLst>
            <pc:docMk/>
            <pc:sldMk cId="3820978533" sldId="271"/>
            <ac:spMk id="2" creationId="{FA7F6E02-80E5-F1BD-C2D8-F50456B9B923}"/>
          </ac:spMkLst>
        </pc:spChg>
        <pc:spChg chg="mod">
          <ac:chgData name="Ivana Huskova" userId="ed754ad2-db31-4181-b648-c617b10b6131" providerId="ADAL" clId="{193D161C-D4F4-4CFB-9225-8F9F2925D02A}" dt="2025-04-24T06:57:41.280" v="4191" actId="20577"/>
          <ac:spMkLst>
            <pc:docMk/>
            <pc:sldMk cId="3820978533" sldId="271"/>
            <ac:spMk id="3" creationId="{0B93EA96-4DB4-62ED-4695-EB13E2AF5DFA}"/>
          </ac:spMkLst>
        </pc:spChg>
        <pc:spChg chg="mod">
          <ac:chgData name="Ivana Huskova" userId="ed754ad2-db31-4181-b648-c617b10b6131" providerId="ADAL" clId="{193D161C-D4F4-4CFB-9225-8F9F2925D02A}" dt="2025-04-25T09:29:07.853" v="5567" actId="14100"/>
          <ac:spMkLst>
            <pc:docMk/>
            <pc:sldMk cId="3820978533" sldId="271"/>
            <ac:spMk id="6" creationId="{A795430E-4159-F343-CB7A-E797509B4933}"/>
          </ac:spMkLst>
        </pc:spChg>
        <pc:spChg chg="add mod">
          <ac:chgData name="Ivana Huskova" userId="ed754ad2-db31-4181-b648-c617b10b6131" providerId="ADAL" clId="{193D161C-D4F4-4CFB-9225-8F9F2925D02A}" dt="2025-04-25T09:29:45.824" v="5571"/>
          <ac:spMkLst>
            <pc:docMk/>
            <pc:sldMk cId="3820978533" sldId="271"/>
            <ac:spMk id="9" creationId="{D31DCB5D-1FD1-A6F5-4091-C24615881F8E}"/>
          </ac:spMkLst>
        </pc:spChg>
        <pc:spChg chg="add mod">
          <ac:chgData name="Ivana Huskova" userId="ed754ad2-db31-4181-b648-c617b10b6131" providerId="ADAL" clId="{193D161C-D4F4-4CFB-9225-8F9F2925D02A}" dt="2025-04-25T09:30:47.699" v="5578" actId="14100"/>
          <ac:spMkLst>
            <pc:docMk/>
            <pc:sldMk cId="3820978533" sldId="271"/>
            <ac:spMk id="10" creationId="{8B490FFE-EEF1-183E-68DC-0F6172469BEE}"/>
          </ac:spMkLst>
        </pc:spChg>
        <pc:spChg chg="add del mod">
          <ac:chgData name="Ivana Huskova" userId="ed754ad2-db31-4181-b648-c617b10b6131" providerId="ADAL" clId="{193D161C-D4F4-4CFB-9225-8F9F2925D02A}" dt="2025-04-24T07:01:09.533" v="4204" actId="478"/>
          <ac:spMkLst>
            <pc:docMk/>
            <pc:sldMk cId="3820978533" sldId="271"/>
            <ac:spMk id="10" creationId="{DF8091DF-7BD8-7E26-1D24-96DFC10F777C}"/>
          </ac:spMkLst>
        </pc:spChg>
        <pc:picChg chg="del">
          <ac:chgData name="Ivana Huskova" userId="ed754ad2-db31-4181-b648-c617b10b6131" providerId="ADAL" clId="{193D161C-D4F4-4CFB-9225-8F9F2925D02A}" dt="2025-04-24T07:01:05.921" v="4203" actId="478"/>
          <ac:picMkLst>
            <pc:docMk/>
            <pc:sldMk cId="3820978533" sldId="271"/>
            <ac:picMk id="4" creationId="{61ADD8B8-FF41-7372-48F8-9B0706196434}"/>
          </ac:picMkLst>
        </pc:picChg>
        <pc:picChg chg="add mod">
          <ac:chgData name="Ivana Huskova" userId="ed754ad2-db31-4181-b648-c617b10b6131" providerId="ADAL" clId="{193D161C-D4F4-4CFB-9225-8F9F2925D02A}" dt="2025-04-25T09:29:12.560" v="5568" actId="1076"/>
          <ac:picMkLst>
            <pc:docMk/>
            <pc:sldMk cId="3820978533" sldId="271"/>
            <ac:picMk id="5" creationId="{A4C4AC90-CBD3-88F7-0792-BD6B7DA423DD}"/>
          </ac:picMkLst>
        </pc:picChg>
        <pc:picChg chg="add mod ord">
          <ac:chgData name="Ivana Huskova" userId="ed754ad2-db31-4181-b648-c617b10b6131" providerId="ADAL" clId="{193D161C-D4F4-4CFB-9225-8F9F2925D02A}" dt="2025-04-24T07:01:03.610" v="4202" actId="167"/>
          <ac:picMkLst>
            <pc:docMk/>
            <pc:sldMk cId="3820978533" sldId="271"/>
            <ac:picMk id="7" creationId="{B1E38895-01AA-CA2B-8287-7C941A09150F}"/>
          </ac:picMkLst>
        </pc:picChg>
      </pc:sldChg>
      <pc:sldChg chg="addSp delSp modSp add mod">
        <pc:chgData name="Ivana Huskova" userId="ed754ad2-db31-4181-b648-c617b10b6131" providerId="ADAL" clId="{193D161C-D4F4-4CFB-9225-8F9F2925D02A}" dt="2025-04-24T08:49:06.453" v="5304" actId="20577"/>
        <pc:sldMkLst>
          <pc:docMk/>
          <pc:sldMk cId="2168028021" sldId="272"/>
        </pc:sldMkLst>
        <pc:spChg chg="mod">
          <ac:chgData name="Ivana Huskova" userId="ed754ad2-db31-4181-b648-c617b10b6131" providerId="ADAL" clId="{193D161C-D4F4-4CFB-9225-8F9F2925D02A}" dt="2025-04-24T07:13:36.158" v="4619" actId="20577"/>
          <ac:spMkLst>
            <pc:docMk/>
            <pc:sldMk cId="2168028021" sldId="272"/>
            <ac:spMk id="2" creationId="{0A32B51B-1067-A913-59A9-F5805763B752}"/>
          </ac:spMkLst>
        </pc:spChg>
        <pc:spChg chg="mod">
          <ac:chgData name="Ivana Huskova" userId="ed754ad2-db31-4181-b648-c617b10b6131" providerId="ADAL" clId="{193D161C-D4F4-4CFB-9225-8F9F2925D02A}" dt="2025-04-24T08:49:06.453" v="5304" actId="20577"/>
          <ac:spMkLst>
            <pc:docMk/>
            <pc:sldMk cId="2168028021" sldId="272"/>
            <ac:spMk id="6" creationId="{AF393289-E65E-9A86-CF70-0BF9F5B1FA87}"/>
          </ac:spMkLst>
        </pc:spChg>
        <pc:picChg chg="add mod ord">
          <ac:chgData name="Ivana Huskova" userId="ed754ad2-db31-4181-b648-c617b10b6131" providerId="ADAL" clId="{193D161C-D4F4-4CFB-9225-8F9F2925D02A}" dt="2025-04-24T07:14:57.145" v="4626" actId="167"/>
          <ac:picMkLst>
            <pc:docMk/>
            <pc:sldMk cId="2168028021" sldId="272"/>
            <ac:picMk id="4" creationId="{70A88545-4A0B-855E-842F-D9481C9F5EF5}"/>
          </ac:picMkLst>
        </pc:picChg>
        <pc:picChg chg="del">
          <ac:chgData name="Ivana Huskova" userId="ed754ad2-db31-4181-b648-c617b10b6131" providerId="ADAL" clId="{193D161C-D4F4-4CFB-9225-8F9F2925D02A}" dt="2025-04-24T07:14:59.422" v="4627" actId="478"/>
          <ac:picMkLst>
            <pc:docMk/>
            <pc:sldMk cId="2168028021" sldId="272"/>
            <ac:picMk id="5" creationId="{0A21137A-BDAA-A2E1-6946-0F2AAEE509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1660B-86FD-4FE0-8632-567E19D26508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BF67F-DC32-479E-9683-90DEDB88F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92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BF67F-DC32-479E-9683-90DEDB88F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BF67F-DC32-479E-9683-90DEDB88F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9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066A-ED54-2213-A377-75DAB1225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0FB22-BA6D-F0B5-D685-3EAEF3325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25463-4FD0-DA74-5205-3B5B02D9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FECA-6BAC-49DA-B569-6DCF6F2BF0E8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07346-4835-0873-BF0B-4B69030B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2D69-DB73-1C6E-A900-A6621856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8CF4-963B-C17B-FAF1-B09AD5BA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C3AFD-CB4C-651D-D549-0BD2A34E7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7DA7F-689B-8120-9048-BA165E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E4EE-6F15-48F6-AF4A-B0EE4EC9DED3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8008E-B853-E752-40A2-ADE1F335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9D488-4F53-0413-2E26-6D3F0628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9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AA4EA-740D-320E-0E74-8C21088FF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B8D16-B565-D9C9-E5BC-A25807CAB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B8B6-9371-0D8D-6A77-82393842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DB973-775F-44F1-B70E-5543E220C266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65843-17E2-719C-6C48-61F37C55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BCBE9-05D9-E81B-60F8-85F52C9C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2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225C-375C-5768-C384-B94E77A9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CDEA1-2C1E-782B-CCDF-591656901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2A61-424D-493B-725E-ADFF3ED39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E0D5-EECE-411B-9D78-B205C046A069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130E2-8D7B-F833-828A-88595DA38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830C7-7EBB-84DC-B14B-12374DBA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4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8C49-8BC4-08A8-5E18-B24307435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0733-C97A-9313-ED1C-BAB307A53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7A6A-C645-0BCE-B6F2-7D1B54B1D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7B4F-F9D5-49BE-A29F-E5C7757DAAAA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3443-95F6-F2D9-70F5-64DB6D3D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5F10-D3B7-4411-316D-759A6CF2D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0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022C-BB95-20F3-F55F-2A91D3ED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DF5D-062F-80A1-88D6-4F587D516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D2F23-01C1-B00F-AB3E-FC28D6DC8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44FB2-9DFF-4802-9C64-23E9D95E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CBFD7-6676-42D5-9DB3-E531DF0D6930}" type="datetime1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CBD5B-66D1-3FAC-C456-D54A042A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BA66F-B83C-5EFF-076C-64AC2C80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0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28C6-A491-6C2E-4D76-B19F1365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08BFF-0755-8D70-1939-66ABE4324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7EA2F-B226-6538-EDEC-786ABE888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1F97B-0F83-B426-2927-F1911990E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82C08-C3B1-BC19-58AA-804468512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9C19E-4FFA-F82D-7B31-9CAAB0A5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E3557-39AF-4ACA-A497-AA3A17C8FDCB}" type="datetime1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889FC-3E49-4CC8-56BC-7B598C75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FB016-B60C-EE68-4385-EA27F557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3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891D-612A-9E13-6C21-390F5035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65CF6-E9EF-756A-36A3-58F27023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7A55-B260-4737-AEAE-ADD1246EE801}" type="datetime1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E3D4E-EE8D-F68F-90BE-368BBCB35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40A98-2008-0CE9-D0A4-7CA2CFC4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50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FDB75-D52E-8481-B0FE-FA58A58D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98E6-9F18-484D-9348-1CE212D37189}" type="datetime1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95CC9-01A2-D0A2-E4E8-36AA972B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6DC84-D339-ACFA-3EC8-A5B554A3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8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DBEC-C204-A63A-A10B-CAC6D0B3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729D5-AC35-5750-CC0A-634547AA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797A0-D274-A0E4-2326-C93740197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CE9E6-F232-916E-792B-A59F47991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F08F5-9A61-4A85-9E7D-DEB1AE4AE9EA}" type="datetime1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4EC6F-56C1-6DA8-78C0-40C2108D4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0893D-19CA-98F7-82DB-7262A423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1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1720-F56E-C2BC-F30A-8C446A8E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69B41-E1F2-2AB7-31A9-3556BA607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801BE-B933-EA3E-34D6-66795500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5A045-413A-9DA8-34C2-B49B6E35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30A3-23BB-48AD-8B83-3EF236F965D1}" type="datetime1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1CF5D-AB61-0E5C-9756-654B343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009A-472C-4771-B7BE-510B8F85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4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152C9-37DE-3A05-D0A1-7878F305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49F10-C5BC-F97F-B19E-32AF95EC1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E7485-B311-6A09-8ACB-C69F0ECA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C7D21-64FA-4E39-999C-8D8CF8DA4499}" type="datetime1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ADCED-20C9-6275-1A2F-51EF5D4BB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D6D3F-1159-FB14-5582-7A18EE8FE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23DCB5-21B0-433E-93CC-A01FB4B0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afana.p.niva.no/d/123502dc-c600-43b8-a4e3-70a962712f4a/ferrybox-214-oceanography?orgId=1&amp;from=1691847660000&amp;to=169184886000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rafana.p.niva.no/d/123502dc-c600-43b8-a4e3-70a962712f4a/ferrybox-214-oceanography?orgId=1&amp;from=1688142420000&amp;to=1688146560000" TargetMode="External"/><Relationship Id="rId5" Type="http://schemas.openxmlformats.org/officeDocument/2006/relationships/hyperlink" Target="https://grafana.p.niva.no/d/123502dc-c600-43b8-a4e3-70a962712f4a/ferrybox-214-oceanography?orgId=1&amp;from=1691847660000&amp;to=1691848860000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57FE-6CFD-CCB9-23F5-551473BAD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7138"/>
            <a:ext cx="4991100" cy="2387600"/>
          </a:xfrm>
        </p:spPr>
        <p:txBody>
          <a:bodyPr>
            <a:normAutofit fontScale="90000"/>
          </a:bodyPr>
          <a:lstStyle/>
          <a:p>
            <a:r>
              <a:rPr lang="en-US"/>
              <a:t>Ferrybox </a:t>
            </a:r>
            <a:br>
              <a:rPr lang="en-US"/>
            </a:br>
            <a:r>
              <a:rPr lang="en-US"/>
              <a:t>FA reflectance spectra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B9746-264A-0343-09AA-A819EDF78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08966"/>
            <a:ext cx="4991100" cy="1453786"/>
          </a:xfrm>
        </p:spPr>
        <p:txBody>
          <a:bodyPr>
            <a:normAutofit lnSpcReduction="10000"/>
          </a:bodyPr>
          <a:lstStyle/>
          <a:p>
            <a:r>
              <a:rPr lang="en-US" err="1"/>
              <a:t>AquaINFRA</a:t>
            </a:r>
            <a:r>
              <a:rPr lang="en-US"/>
              <a:t> dataset manipulation and cleaning summary</a:t>
            </a:r>
          </a:p>
          <a:p>
            <a:endParaRPr lang="en-US" sz="1800"/>
          </a:p>
          <a:p>
            <a:r>
              <a:rPr lang="en-US" sz="1800"/>
              <a:t>25</a:t>
            </a:r>
            <a:r>
              <a:rPr lang="en-US" sz="1800" baseline="30000"/>
              <a:t>th</a:t>
            </a:r>
            <a:r>
              <a:rPr lang="en-US" sz="1800"/>
              <a:t> April 2025</a:t>
            </a:r>
          </a:p>
        </p:txBody>
      </p:sp>
      <p:pic>
        <p:nvPicPr>
          <p:cNvPr id="5" name="Picture 4" descr="A colorful waves and a drop of water&#10;&#10;AI-generated content may be incorrect.">
            <a:extLst>
              <a:ext uri="{FF2B5EF4-FFF2-40B4-BE49-F238E27FC236}">
                <a16:creationId xmlns:a16="http://schemas.microsoft.com/office/drawing/2014/main" id="{3079A550-206C-685D-D820-97DC3AC0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0"/>
            <a:ext cx="720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7BA41-1F54-14C0-3662-2A9AA00F64FC}"/>
              </a:ext>
            </a:extLst>
          </p:cNvPr>
          <p:cNvSpPr txBox="1"/>
          <p:nvPr/>
        </p:nvSpPr>
        <p:spPr>
          <a:xfrm>
            <a:off x="7186864" y="6519446"/>
            <a:ext cx="5005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1">
                <a:solidFill>
                  <a:schemeClr val="bg1"/>
                </a:solidFill>
                <a:effectLst/>
                <a:latin typeface="Inter"/>
              </a:rPr>
              <a:t>“</a:t>
            </a:r>
            <a:r>
              <a:rPr lang="en-US" sz="800" i="1">
                <a:solidFill>
                  <a:schemeClr val="bg1"/>
                </a:solidFill>
              </a:rPr>
              <a:t>Make me a simple and </a:t>
            </a:r>
            <a:r>
              <a:rPr lang="en-US" sz="800" i="1" err="1">
                <a:solidFill>
                  <a:schemeClr val="bg1"/>
                </a:solidFill>
              </a:rPr>
              <a:t>colourful</a:t>
            </a:r>
            <a:r>
              <a:rPr lang="en-US" sz="800" i="1">
                <a:solidFill>
                  <a:schemeClr val="bg1"/>
                </a:solidFill>
              </a:rPr>
              <a:t> image summarizing water reflectance spectra analysis and cleaning to make a </a:t>
            </a:r>
            <a:r>
              <a:rPr lang="en-US" sz="800" i="1" err="1">
                <a:solidFill>
                  <a:schemeClr val="bg1"/>
                </a:solidFill>
              </a:rPr>
              <a:t>spatio</a:t>
            </a:r>
            <a:r>
              <a:rPr lang="en-US" sz="800" i="1">
                <a:solidFill>
                  <a:schemeClr val="bg1"/>
                </a:solidFill>
              </a:rPr>
              <a:t>-temporal dataset</a:t>
            </a:r>
            <a:r>
              <a:rPr lang="en-US" sz="800" b="0" i="1">
                <a:solidFill>
                  <a:schemeClr val="bg1"/>
                </a:solidFill>
                <a:effectLst/>
                <a:latin typeface="Inter"/>
              </a:rPr>
              <a:t>” prompt. ChatGPT, 14 Apr. version, OpenAI, 23 Apr. 2025, chat.openai.com.</a:t>
            </a:r>
            <a:endParaRPr lang="en-US" sz="8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5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2360-AA66-9580-BD7E-9A2D0768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AF8A447-7A7A-F139-E5B5-69C02C13AC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5" y="1825624"/>
            <a:ext cx="6011417" cy="41663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4ED207-8733-60BD-FEDB-21B67A0B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Further cleaning (1)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F29DC-36B9-B9C3-B47B-FE23CF42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2479" y="2285999"/>
            <a:ext cx="2724048" cy="38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Spike = slope between 899, 896 and 893 </a:t>
            </a:r>
            <a:r>
              <a:rPr lang="en-US" sz="2000" err="1"/>
              <a:t>wls</a:t>
            </a:r>
            <a:r>
              <a:rPr lang="en-US" sz="2000"/>
              <a:t> &gt; 0.002 </a:t>
            </a:r>
          </a:p>
          <a:p>
            <a:pPr marL="0" indent="0">
              <a:buNone/>
            </a:pPr>
            <a:r>
              <a:rPr lang="en-US" sz="2000"/>
              <a:t>Dropped 13 spectra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/>
              <a:t> (~0.12% reduction)</a:t>
            </a:r>
          </a:p>
          <a:p>
            <a:pPr marL="0" indent="0">
              <a:buNone/>
            </a:pPr>
            <a:r>
              <a:rPr lang="en-US" sz="2000"/>
              <a:t>All spikes apart from 1 (top of the table) occur around the same time (and thus location) =&gt; </a:t>
            </a:r>
            <a:r>
              <a:rPr lang="en-US" sz="2000" b="1" i="1"/>
              <a:t>significance?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442CB9-9D39-3F65-F66A-06E585AE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1A165E3-5D4B-F2C5-E373-F8609BA59B89}"/>
              </a:ext>
            </a:extLst>
          </p:cNvPr>
          <p:cNvSpPr txBox="1">
            <a:spLocks/>
          </p:cNvSpPr>
          <p:nvPr/>
        </p:nvSpPr>
        <p:spPr>
          <a:xfrm>
            <a:off x="7122478" y="146208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Spike removal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BCCF89-4AE0-0B03-4853-FECFFD692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27257"/>
              </p:ext>
            </p:extLst>
          </p:nvPr>
        </p:nvGraphicFramePr>
        <p:xfrm>
          <a:off x="9982200" y="2878586"/>
          <a:ext cx="1970506" cy="324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779">
                  <a:extLst>
                    <a:ext uri="{9D8B030D-6E8A-4147-A177-3AD203B41FA5}">
                      <a16:colId xmlns:a16="http://schemas.microsoft.com/office/drawing/2014/main" val="120674372"/>
                    </a:ext>
                  </a:extLst>
                </a:gridCol>
                <a:gridCol w="753979">
                  <a:extLst>
                    <a:ext uri="{9D8B030D-6E8A-4147-A177-3AD203B41FA5}">
                      <a16:colId xmlns:a16="http://schemas.microsoft.com/office/drawing/2014/main" val="1401256930"/>
                    </a:ext>
                  </a:extLst>
                </a:gridCol>
                <a:gridCol w="665748">
                  <a:extLst>
                    <a:ext uri="{9D8B030D-6E8A-4147-A177-3AD203B41FA5}">
                      <a16:colId xmlns:a16="http://schemas.microsoft.com/office/drawing/2014/main" val="1374019048"/>
                    </a:ext>
                  </a:extLst>
                </a:gridCol>
              </a:tblGrid>
              <a:tr h="230314">
                <a:tc>
                  <a:txBody>
                    <a:bodyPr/>
                    <a:lstStyle/>
                    <a:p>
                      <a:r>
                        <a:rPr lang="nb-NO" sz="1050"/>
                        <a:t>Index</a:t>
                      </a:r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50"/>
                        <a:t>Date</a:t>
                      </a:r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50"/>
                        <a:t>Time</a:t>
                      </a:r>
                      <a:endParaRPr 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01635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2904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2023-07-24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14:21:56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434123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8187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13:41:38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565696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8190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13:49:41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714662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8192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13:53:08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56447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8193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13:56:09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99207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8194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13:56:32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717147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8195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13:56:55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4073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8196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13:57:18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74121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8198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13:58:04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149849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8199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13:58:27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616636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8203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13:59:59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52463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8204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14:00:22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812228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r>
                        <a:rPr lang="nb-NO" sz="900"/>
                        <a:t>8205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2023-08-12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14:00:45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98993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C30D716-6C89-816F-43FB-13568E9D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084" y="365125"/>
            <a:ext cx="2090738" cy="241935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ECBD51F-239E-74D5-E84E-E3FB7A2B6328}"/>
              </a:ext>
            </a:extLst>
          </p:cNvPr>
          <p:cNvSpPr/>
          <p:nvPr/>
        </p:nvSpPr>
        <p:spPr>
          <a:xfrm>
            <a:off x="10862440" y="1870076"/>
            <a:ext cx="435825" cy="297683"/>
          </a:xfrm>
          <a:custGeom>
            <a:avLst/>
            <a:gdLst>
              <a:gd name="connsiteX0" fmla="*/ 0 w 435825"/>
              <a:gd name="connsiteY0" fmla="*/ 148842 h 297683"/>
              <a:gd name="connsiteX1" fmla="*/ 217913 w 435825"/>
              <a:gd name="connsiteY1" fmla="*/ 0 h 297683"/>
              <a:gd name="connsiteX2" fmla="*/ 435826 w 435825"/>
              <a:gd name="connsiteY2" fmla="*/ 148842 h 297683"/>
              <a:gd name="connsiteX3" fmla="*/ 217913 w 435825"/>
              <a:gd name="connsiteY3" fmla="*/ 297684 h 297683"/>
              <a:gd name="connsiteX4" fmla="*/ 0 w 435825"/>
              <a:gd name="connsiteY4" fmla="*/ 148842 h 29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825" h="297683" extrusionOk="0">
                <a:moveTo>
                  <a:pt x="0" y="148842"/>
                </a:moveTo>
                <a:cubicBezTo>
                  <a:pt x="-17958" y="67407"/>
                  <a:pt x="103755" y="6088"/>
                  <a:pt x="217913" y="0"/>
                </a:cubicBezTo>
                <a:cubicBezTo>
                  <a:pt x="342822" y="9356"/>
                  <a:pt x="436319" y="81679"/>
                  <a:pt x="435826" y="148842"/>
                </a:cubicBezTo>
                <a:cubicBezTo>
                  <a:pt x="429735" y="221856"/>
                  <a:pt x="346875" y="308096"/>
                  <a:pt x="217913" y="297684"/>
                </a:cubicBezTo>
                <a:cubicBezTo>
                  <a:pt x="100784" y="285702"/>
                  <a:pt x="1262" y="233398"/>
                  <a:pt x="0" y="148842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06AB99C-F719-9249-7B2E-82DA0B47260E}"/>
              </a:ext>
            </a:extLst>
          </p:cNvPr>
          <p:cNvSpPr txBox="1"/>
          <p:nvPr/>
        </p:nvSpPr>
        <p:spPr>
          <a:xfrm>
            <a:off x="9325303" y="38397"/>
            <a:ext cx="286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>
                <a:hlinkClick r:id="rId4"/>
              </a:rPr>
              <a:t>https://grafana.p.niva.no/d/123502dc-c600-43b8-a4e3-70a962712f4a/ferrybox-214-oceanography?orgId=1&amp;from=1691847660000&amp;to=1691848860000</a:t>
            </a:r>
            <a:endParaRPr lang="en-US" sz="600" i="1"/>
          </a:p>
        </p:txBody>
      </p:sp>
    </p:spTree>
    <p:extLst>
      <p:ext uri="{BB962C8B-B14F-4D97-AF65-F5344CB8AC3E}">
        <p14:creationId xmlns:p14="http://schemas.microsoft.com/office/powerpoint/2010/main" val="404841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DED8-B02E-B3B1-3E02-38CFA700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E38895-01AA-CA2B-8287-7C941A09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4"/>
            <a:ext cx="6066952" cy="4177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F6E02-80E5-F1BD-C2D8-F50456B9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Further cleaning (2)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5430E-4159-F343-CB7A-E797509B4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2479" y="2285999"/>
            <a:ext cx="3621721" cy="3890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/>
              <a:t>Principal Component Analysis (PCA) &amp; covariance estimate to "fit" ellipse to 99% of the data (assuming 1% to be outliers) </a:t>
            </a:r>
          </a:p>
          <a:p>
            <a:pPr marL="0" indent="0">
              <a:buNone/>
            </a:pPr>
            <a:r>
              <a:rPr lang="en-US" sz="2400"/>
              <a:t>Dropped 106 spectra (further ~1% reduction)</a:t>
            </a:r>
          </a:p>
          <a:p>
            <a:pPr lvl="1"/>
            <a:r>
              <a:rPr lang="en-US" sz="2000"/>
              <a:t>51 of those (~half) occurred on 30</a:t>
            </a:r>
            <a:r>
              <a:rPr lang="en-US" sz="2000" baseline="30000"/>
              <a:t>th</a:t>
            </a:r>
            <a:r>
              <a:rPr lang="en-US" sz="2000"/>
              <a:t> June and most between 16:27 – 17:36 =&gt; </a:t>
            </a:r>
            <a:r>
              <a:rPr lang="en-US" sz="2000" b="1" i="1"/>
              <a:t>significance?</a:t>
            </a:r>
          </a:p>
          <a:p>
            <a:pPr lvl="1"/>
            <a:r>
              <a:rPr lang="en-US" sz="2000"/>
              <a:t>The rest more scattered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F1E33A-BADB-FCCB-67A5-8D8E8E1A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0B93EA96-4DB4-62ED-4695-EB13E2AF5DFA}"/>
              </a:ext>
            </a:extLst>
          </p:cNvPr>
          <p:cNvSpPr txBox="1">
            <a:spLocks/>
          </p:cNvSpPr>
          <p:nvPr/>
        </p:nvSpPr>
        <p:spPr>
          <a:xfrm>
            <a:off x="7122478" y="146208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Outlier removal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4AC90-CBD3-88F7-0792-BD6B7DA4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406" y="3717359"/>
            <a:ext cx="1186787" cy="2285999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D31DCB5D-1FD1-A6F5-4091-C24615881F8E}"/>
              </a:ext>
            </a:extLst>
          </p:cNvPr>
          <p:cNvSpPr txBox="1"/>
          <p:nvPr/>
        </p:nvSpPr>
        <p:spPr>
          <a:xfrm>
            <a:off x="9417104" y="6079351"/>
            <a:ext cx="286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>
                <a:hlinkClick r:id="rId6"/>
              </a:rPr>
              <a:t>https://grafana.p.niva.no/d/123502dc-c600-43b8-a4e3-70a962712f4a/ferrybox-214-oceanography?orgId=1&amp;from=1688142420000&amp;to=1688146560000</a:t>
            </a:r>
            <a:endParaRPr lang="en-US" sz="600" i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490FFE-EEF1-183E-68DC-0F6172469BEE}"/>
              </a:ext>
            </a:extLst>
          </p:cNvPr>
          <p:cNvSpPr/>
          <p:nvPr/>
        </p:nvSpPr>
        <p:spPr>
          <a:xfrm>
            <a:off x="11169869" y="4579883"/>
            <a:ext cx="183931" cy="394138"/>
          </a:xfrm>
          <a:custGeom>
            <a:avLst/>
            <a:gdLst>
              <a:gd name="connsiteX0" fmla="*/ 0 w 183931"/>
              <a:gd name="connsiteY0" fmla="*/ 197069 h 394138"/>
              <a:gd name="connsiteX1" fmla="*/ 91966 w 183931"/>
              <a:gd name="connsiteY1" fmla="*/ 0 h 394138"/>
              <a:gd name="connsiteX2" fmla="*/ 183932 w 183931"/>
              <a:gd name="connsiteY2" fmla="*/ 197069 h 394138"/>
              <a:gd name="connsiteX3" fmla="*/ 91966 w 183931"/>
              <a:gd name="connsiteY3" fmla="*/ 394138 h 394138"/>
              <a:gd name="connsiteX4" fmla="*/ 0 w 183931"/>
              <a:gd name="connsiteY4" fmla="*/ 197069 h 39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931" h="394138" extrusionOk="0">
                <a:moveTo>
                  <a:pt x="0" y="197069"/>
                </a:moveTo>
                <a:cubicBezTo>
                  <a:pt x="-13649" y="88815"/>
                  <a:pt x="49341" y="8029"/>
                  <a:pt x="91966" y="0"/>
                </a:cubicBezTo>
                <a:cubicBezTo>
                  <a:pt x="146118" y="6898"/>
                  <a:pt x="184836" y="115817"/>
                  <a:pt x="183932" y="197069"/>
                </a:cubicBezTo>
                <a:cubicBezTo>
                  <a:pt x="178240" y="297320"/>
                  <a:pt x="147615" y="400012"/>
                  <a:pt x="91966" y="394138"/>
                </a:cubicBezTo>
                <a:cubicBezTo>
                  <a:pt x="47183" y="371792"/>
                  <a:pt x="13399" y="330888"/>
                  <a:pt x="0" y="19706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F34FA-56A4-27E0-0955-63E6DF183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88545-4A0B-855E-842F-D9481C9F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6059033" cy="4172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B51B-1067-A913-59A9-F5805763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Aggregate of further cleaned reflectance spectra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93289-E65E-9A86-CF70-0BF9F5B1F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2478" y="2285999"/>
            <a:ext cx="4231321" cy="38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5 249 spectra </a:t>
            </a:r>
          </a:p>
          <a:p>
            <a:pPr marL="0" indent="0">
              <a:buNone/>
            </a:pPr>
            <a:r>
              <a:rPr lang="en-US" sz="2400"/>
              <a:t>All seem to fairly follow the same profile (drops at </a:t>
            </a:r>
            <a:r>
              <a:rPr lang="en-US" sz="2400" err="1"/>
              <a:t>wls</a:t>
            </a:r>
            <a:r>
              <a:rPr lang="en-US" sz="2400"/>
              <a:t> ~350 &amp; ~750, rise between </a:t>
            </a:r>
            <a:r>
              <a:rPr lang="en-US" sz="2400" err="1"/>
              <a:t>wls</a:t>
            </a:r>
            <a:r>
              <a:rPr lang="en-US" sz="2400"/>
              <a:t> ~400 – 600, etc.)</a:t>
            </a:r>
          </a:p>
          <a:p>
            <a:pPr marL="0" indent="0">
              <a:buNone/>
            </a:pPr>
            <a:endParaRPr lang="en-US" sz="2400" b="1" i="1"/>
          </a:p>
          <a:p>
            <a:pPr marL="0" indent="0">
              <a:buNone/>
            </a:pPr>
            <a:r>
              <a:rPr lang="en-US" sz="2400" b="1" i="1"/>
              <a:t>Final?</a:t>
            </a:r>
          </a:p>
          <a:p>
            <a:pPr marL="0" indent="0">
              <a:buNone/>
            </a:pPr>
            <a:r>
              <a:rPr lang="en-US" sz="2400" b="1" i="1"/>
              <a:t>Any other analysis needed?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4F2ABE-8A51-F9F6-49EE-D9E8C9E8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2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1D21-69E9-E720-E685-DFA6B9B0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/>
              <a:t>"Good" </a:t>
            </a:r>
            <a:r>
              <a:rPr lang="en-US" sz="3600"/>
              <a:t>reflectance spectra June – September 2023</a:t>
            </a: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6C17C70-18C6-3263-1C06-22B614231B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6066955" cy="415680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E5226-C3FC-78D8-2F85-873108D4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2478" y="1825625"/>
            <a:ext cx="4231321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/>
              <a:t>70 629 spectra in total</a:t>
            </a:r>
          </a:p>
          <a:p>
            <a:pPr marL="0" indent="0">
              <a:buNone/>
            </a:pPr>
            <a:r>
              <a:rPr lang="en-US"/>
              <a:t>Passed 4 auto-QC tests</a:t>
            </a:r>
          </a:p>
          <a:p>
            <a:pPr lvl="1"/>
            <a:r>
              <a:rPr lang="en-US"/>
              <a:t>Not in port</a:t>
            </a:r>
          </a:p>
          <a:p>
            <a:pPr lvl="1"/>
            <a:r>
              <a:rPr lang="en-US"/>
              <a:t>Ship shadow</a:t>
            </a:r>
          </a:p>
          <a:p>
            <a:pPr lvl="2"/>
            <a:r>
              <a:rPr lang="en-US" sz="1800"/>
              <a:t>sun azimuth relative to boat course</a:t>
            </a:r>
          </a:p>
          <a:p>
            <a:pPr lvl="1"/>
            <a:r>
              <a:rPr lang="en-US"/>
              <a:t>Sun zenith </a:t>
            </a:r>
            <a:endParaRPr lang="en-US" sz="2200"/>
          </a:p>
          <a:p>
            <a:pPr lvl="2"/>
            <a:r>
              <a:rPr lang="en-US" sz="1800"/>
              <a:t>sun at least 15° above horizon</a:t>
            </a:r>
            <a:endParaRPr lang="en-US"/>
          </a:p>
          <a:p>
            <a:pPr lvl="1"/>
            <a:r>
              <a:rPr lang="en-US"/>
              <a:t>Sun glint </a:t>
            </a:r>
            <a:endParaRPr lang="en-US" sz="2200"/>
          </a:p>
          <a:p>
            <a:pPr lvl="2"/>
            <a:r>
              <a:rPr lang="en-US" sz="1800"/>
              <a:t>sun pointing to the sensor at min. 15° angle</a:t>
            </a:r>
          </a:p>
          <a:p>
            <a:pPr marL="0" indent="0">
              <a:buNone/>
            </a:pPr>
            <a:r>
              <a:rPr lang="en-US"/>
              <a:t>But some spectra have</a:t>
            </a:r>
          </a:p>
          <a:p>
            <a:pPr lvl="1"/>
            <a:r>
              <a:rPr lang="en-US"/>
              <a:t>negative values</a:t>
            </a:r>
          </a:p>
          <a:p>
            <a:pPr lvl="1"/>
            <a:r>
              <a:rPr lang="en-US"/>
              <a:t>spikes</a:t>
            </a:r>
          </a:p>
          <a:p>
            <a:pPr lvl="1"/>
            <a:r>
              <a:rPr lang="en-US"/>
              <a:t>strange curve shapes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160F-0059-1601-D5A7-D8C6A4EC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6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6073-EB0B-DEB9-79ED-FE70D094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167004B-F058-5CD4-EE49-1974206D7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6" y="1825624"/>
            <a:ext cx="6011418" cy="4166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D1C17-A5F0-E483-BA03-E3F6268B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Removing negative reflectance spectra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FF300-AAFA-8B12-6C0F-ADCFBC464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2478" y="2010635"/>
            <a:ext cx="4231321" cy="4166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10 604 spectra remain </a:t>
            </a:r>
          </a:p>
          <a:p>
            <a:pPr lvl="1"/>
            <a:r>
              <a:rPr lang="en-US"/>
              <a:t>85% reduction!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 b="1" i="1"/>
              <a:t>What effect does this have on the data integrity?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82B17A-D6ED-DA0B-DFBC-7F063089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5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A799F-5D44-AE3F-C3FF-B819D34F2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4E17EDA-CDC8-348F-A22D-F2C5067892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87914590"/>
              </p:ext>
            </p:extLst>
          </p:nvPr>
        </p:nvGraphicFramePr>
        <p:xfrm>
          <a:off x="839788" y="2505076"/>
          <a:ext cx="4756680" cy="2836947"/>
        </p:xfrm>
        <a:graphic>
          <a:graphicData uri="http://schemas.openxmlformats.org/drawingml/2006/table">
            <a:tbl>
              <a:tblPr/>
              <a:tblGrid>
                <a:gridCol w="1189170">
                  <a:extLst>
                    <a:ext uri="{9D8B030D-6E8A-4147-A177-3AD203B41FA5}">
                      <a16:colId xmlns:a16="http://schemas.microsoft.com/office/drawing/2014/main" val="743077564"/>
                    </a:ext>
                  </a:extLst>
                </a:gridCol>
                <a:gridCol w="1189170">
                  <a:extLst>
                    <a:ext uri="{9D8B030D-6E8A-4147-A177-3AD203B41FA5}">
                      <a16:colId xmlns:a16="http://schemas.microsoft.com/office/drawing/2014/main" val="4195539883"/>
                    </a:ext>
                  </a:extLst>
                </a:gridCol>
                <a:gridCol w="1189170">
                  <a:extLst>
                    <a:ext uri="{9D8B030D-6E8A-4147-A177-3AD203B41FA5}">
                      <a16:colId xmlns:a16="http://schemas.microsoft.com/office/drawing/2014/main" val="2596860750"/>
                    </a:ext>
                  </a:extLst>
                </a:gridCol>
                <a:gridCol w="1189170">
                  <a:extLst>
                    <a:ext uri="{9D8B030D-6E8A-4147-A177-3AD203B41FA5}">
                      <a16:colId xmlns:a16="http://schemas.microsoft.com/office/drawing/2014/main" val="645355694"/>
                    </a:ext>
                  </a:extLst>
                </a:gridCol>
              </a:tblGrid>
              <a:tr h="59680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All spectra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Non-negative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Change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17453"/>
                  </a:ext>
                </a:extLst>
              </a:tr>
              <a:tr h="596802">
                <a:tc>
                  <a:txBody>
                    <a:bodyPr/>
                    <a:lstStyle/>
                    <a:p>
                      <a:r>
                        <a:rPr lang="en-US" sz="1200" b="1"/>
                        <a:t>Time span</a:t>
                      </a:r>
                      <a:endParaRPr lang="en-US" sz="1200"/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121 days </a:t>
                      </a:r>
                    </a:p>
                    <a:p>
                      <a:r>
                        <a:rPr lang="en-US" sz="1200"/>
                        <a:t>1 h 39 min 53 s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121 days </a:t>
                      </a:r>
                    </a:p>
                    <a:p>
                      <a:r>
                        <a:rPr lang="en-US" sz="1200"/>
                        <a:t>1 h 31 min 23 s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~ 8.5 min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31846"/>
                  </a:ext>
                </a:extLst>
              </a:tr>
              <a:tr h="596802">
                <a:tc>
                  <a:txBody>
                    <a:bodyPr/>
                    <a:lstStyle/>
                    <a:p>
                      <a:r>
                        <a:rPr lang="en-US" sz="1200" b="1"/>
                        <a:t>Latitude</a:t>
                      </a:r>
                      <a:endParaRPr lang="en-US" sz="1200"/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5.515022°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5.512733°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− 0.002289° </a:t>
                      </a:r>
                    </a:p>
                    <a:p>
                      <a:r>
                        <a:rPr lang="en-US" sz="1200"/>
                        <a:t>(~ 0.25 km)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414666"/>
                  </a:ext>
                </a:extLst>
              </a:tr>
              <a:tr h="1046541">
                <a:tc>
                  <a:txBody>
                    <a:bodyPr/>
                    <a:lstStyle/>
                    <a:p>
                      <a:r>
                        <a:rPr lang="en-US" sz="1200" b="1"/>
                        <a:t>Longitude</a:t>
                      </a:r>
                      <a:endParaRPr lang="en-US" sz="1200"/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0.8431862°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0.8295132°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− 0.013673° </a:t>
                      </a:r>
                    </a:p>
                    <a:p>
                      <a:r>
                        <a:rPr lang="en-US" sz="1200"/>
                        <a:t>(~ 1 km)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05874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937422-84BE-A9D0-CB21-662BD1FC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Removing negative reflectance spectra impacts (1)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AE844-884B-D004-B5DD-46D38CF04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Spatio</a:t>
            </a:r>
            <a:r>
              <a:rPr lang="en-US"/>
              <a:t>-temporal coverage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E30399-0998-D720-90F8-F05789733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01716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400"/>
              <a:t>&lt; 0.01% </a:t>
            </a:r>
            <a:r>
              <a:rPr lang="nb-NO" sz="2400" err="1"/>
              <a:t>change</a:t>
            </a:r>
            <a:r>
              <a:rPr lang="nb-NO" sz="2400"/>
              <a:t> in time span</a:t>
            </a:r>
          </a:p>
          <a:p>
            <a:pPr marL="0" indent="0">
              <a:buNone/>
            </a:pPr>
            <a:r>
              <a:rPr lang="en-US" sz="2400"/>
              <a:t>~ 0.25km smaller extent from North to South (latitude) </a:t>
            </a:r>
          </a:p>
          <a:p>
            <a:pPr marL="0" indent="0">
              <a:buNone/>
            </a:pPr>
            <a:r>
              <a:rPr lang="en-US" sz="2400"/>
              <a:t>~ 1km smaller extent from East to West (longitude) </a:t>
            </a:r>
          </a:p>
          <a:p>
            <a:pPr marL="0" indent="0">
              <a:buNone/>
            </a:pPr>
            <a:endParaRPr lang="en-US" sz="2400" b="1"/>
          </a:p>
          <a:p>
            <a:pPr marL="0" indent="0">
              <a:buNone/>
            </a:pPr>
            <a:r>
              <a:rPr lang="en-US" sz="2400" b="1"/>
              <a:t>=&gt; Marginal effect</a:t>
            </a:r>
            <a:endParaRPr lang="en-US" sz="24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A7A642-F389-51FC-5A9E-378704CA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A510-F86F-06E3-ADBC-AB999292F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9F66-803E-6910-6930-CE922FF5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Removing negative reflectance spectra impacts (2)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AB0C98-C62C-88FB-5AB1-D78C3694A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Temporal resolution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0F35043-A7BE-974D-4024-264A1D18B0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80385320"/>
              </p:ext>
            </p:extLst>
          </p:nvPr>
        </p:nvGraphicFramePr>
        <p:xfrm>
          <a:off x="839788" y="2505075"/>
          <a:ext cx="4942944" cy="3085599"/>
        </p:xfrm>
        <a:graphic>
          <a:graphicData uri="http://schemas.openxmlformats.org/drawingml/2006/table">
            <a:tbl>
              <a:tblPr/>
              <a:tblGrid>
                <a:gridCol w="1235736">
                  <a:extLst>
                    <a:ext uri="{9D8B030D-6E8A-4147-A177-3AD203B41FA5}">
                      <a16:colId xmlns:a16="http://schemas.microsoft.com/office/drawing/2014/main" val="813641530"/>
                    </a:ext>
                  </a:extLst>
                </a:gridCol>
                <a:gridCol w="1235736">
                  <a:extLst>
                    <a:ext uri="{9D8B030D-6E8A-4147-A177-3AD203B41FA5}">
                      <a16:colId xmlns:a16="http://schemas.microsoft.com/office/drawing/2014/main" val="1868430651"/>
                    </a:ext>
                  </a:extLst>
                </a:gridCol>
                <a:gridCol w="1235736">
                  <a:extLst>
                    <a:ext uri="{9D8B030D-6E8A-4147-A177-3AD203B41FA5}">
                      <a16:colId xmlns:a16="http://schemas.microsoft.com/office/drawing/2014/main" val="2575800307"/>
                    </a:ext>
                  </a:extLst>
                </a:gridCol>
                <a:gridCol w="1235736">
                  <a:extLst>
                    <a:ext uri="{9D8B030D-6E8A-4147-A177-3AD203B41FA5}">
                      <a16:colId xmlns:a16="http://schemas.microsoft.com/office/drawing/2014/main" val="287378035"/>
                    </a:ext>
                  </a:extLst>
                </a:gridCol>
              </a:tblGrid>
              <a:tr h="369339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All spectra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Non-negative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Change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505606"/>
                  </a:ext>
                </a:extLst>
              </a:tr>
              <a:tr h="285508">
                <a:tc>
                  <a:txBody>
                    <a:bodyPr/>
                    <a:lstStyle/>
                    <a:p>
                      <a:r>
                        <a:rPr lang="en-US" sz="1200" b="1"/>
                        <a:t>Mean </a:t>
                      </a:r>
                      <a:r>
                        <a:rPr lang="el-GR" sz="1200" b="1"/>
                        <a:t>Δ</a:t>
                      </a:r>
                      <a:r>
                        <a:rPr lang="en-US" sz="1200" b="1"/>
                        <a:t>t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/>
                        <a:t>2 min 28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/>
                        <a:t>16 min 26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rgbClr val="FF0000"/>
                          </a:solidFill>
                        </a:rPr>
                        <a:t>5.7 </a:t>
                      </a:r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× bigger gaps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634288"/>
                  </a:ext>
                </a:extLst>
              </a:tr>
              <a:tr h="441600">
                <a:tc>
                  <a:txBody>
                    <a:bodyPr/>
                    <a:lstStyle/>
                    <a:p>
                      <a:r>
                        <a:rPr lang="en-US" sz="1200" b="1"/>
                        <a:t>St. dev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55 min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2 h 38 min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2.9 × greater variability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463221"/>
                  </a:ext>
                </a:extLst>
              </a:tr>
              <a:tr h="251950">
                <a:tc>
                  <a:txBody>
                    <a:bodyPr/>
                    <a:lstStyle/>
                    <a:p>
                      <a:r>
                        <a:rPr lang="en-US" sz="1200" b="1"/>
                        <a:t>Min </a:t>
                      </a:r>
                      <a:r>
                        <a:rPr lang="el-GR" sz="1200" b="1"/>
                        <a:t>Δ</a:t>
                      </a:r>
                      <a:r>
                        <a:rPr lang="en-US" sz="1200" b="1"/>
                        <a:t>t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-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682535"/>
                  </a:ext>
                </a:extLst>
              </a:tr>
              <a:tr h="251950">
                <a:tc>
                  <a:txBody>
                    <a:bodyPr/>
                    <a:lstStyle/>
                    <a:p>
                      <a:r>
                        <a:rPr lang="en-US" sz="1200" b="1"/>
                        <a:t>1st percentile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-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514111"/>
                  </a:ext>
                </a:extLst>
              </a:tr>
              <a:tr h="251950">
                <a:tc>
                  <a:txBody>
                    <a:bodyPr/>
                    <a:lstStyle/>
                    <a:p>
                      <a:r>
                        <a:rPr lang="en-US" sz="1200" b="1"/>
                        <a:t>10th percentile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-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640801"/>
                  </a:ext>
                </a:extLst>
              </a:tr>
              <a:tr h="258209">
                <a:tc>
                  <a:txBody>
                    <a:bodyPr/>
                    <a:lstStyle/>
                    <a:p>
                      <a:r>
                        <a:rPr lang="en-US" sz="1200" b="1"/>
                        <a:t>Median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+ 5.2%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97078"/>
                  </a:ext>
                </a:extLst>
              </a:tr>
              <a:tr h="349451">
                <a:tc>
                  <a:txBody>
                    <a:bodyPr/>
                    <a:lstStyle/>
                    <a:p>
                      <a:r>
                        <a:rPr lang="en-US" sz="1200" b="1"/>
                        <a:t>90th percentile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22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/>
                        <a:t>2 min 47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rgbClr val="FF0000"/>
                          </a:solidFill>
                        </a:rPr>
                        <a:t>6.6 </a:t>
                      </a:r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× bigger gaps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812294"/>
                  </a:ext>
                </a:extLst>
              </a:tr>
              <a:tr h="376989">
                <a:tc>
                  <a:txBody>
                    <a:bodyPr/>
                    <a:lstStyle/>
                    <a:p>
                      <a:r>
                        <a:rPr lang="en-US" sz="1200" b="1"/>
                        <a:t>99th percentile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43 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8 h 6 min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rgbClr val="FF0000"/>
                          </a:solidFill>
                        </a:rPr>
                        <a:t>677 </a:t>
                      </a:r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× bigger gaps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654647"/>
                  </a:ext>
                </a:extLst>
              </a:tr>
              <a:tr h="248653">
                <a:tc>
                  <a:txBody>
                    <a:bodyPr/>
                    <a:lstStyle/>
                    <a:p>
                      <a:r>
                        <a:rPr lang="en-US" sz="1200" b="1"/>
                        <a:t>Max </a:t>
                      </a:r>
                      <a:r>
                        <a:rPr lang="el-GR" sz="1200" b="1"/>
                        <a:t>Δ</a:t>
                      </a:r>
                      <a:r>
                        <a:rPr lang="en-US" sz="1200" b="1"/>
                        <a:t>t</a:t>
                      </a:r>
                      <a:endParaRPr lang="en-US" sz="1200"/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5 d 15 h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/>
                        <a:t>5 d 23 h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chemeClr val="tx1"/>
                          </a:solidFill>
                        </a:rPr>
                        <a:t>+ 6%</a:t>
                      </a:r>
                    </a:p>
                  </a:txBody>
                  <a:tcPr marL="45057" marR="45057" marT="22529" marB="225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89408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2963CA-D23F-B483-D790-41AF7F83F88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Average</a:t>
            </a:r>
            <a:r>
              <a:rPr lang="nb-NO" sz="2400"/>
              <a:t> </a:t>
            </a:r>
            <a:r>
              <a:rPr lang="en-US" sz="2400"/>
              <a:t>interval increases significantly</a:t>
            </a:r>
          </a:p>
          <a:p>
            <a:pPr marL="0" indent="0">
              <a:buNone/>
            </a:pPr>
            <a:r>
              <a:rPr lang="en-US" sz="2400"/>
              <a:t>More moderate gaps </a:t>
            </a:r>
          </a:p>
          <a:p>
            <a:pPr marL="0" indent="0">
              <a:buNone/>
            </a:pPr>
            <a:r>
              <a:rPr lang="en-US" sz="2400"/>
              <a:t>Many "tighter clusters" of spectra removed (looking at 90</a:t>
            </a:r>
            <a:r>
              <a:rPr lang="en-US" sz="2400" baseline="30000"/>
              <a:t>th</a:t>
            </a:r>
            <a:r>
              <a:rPr lang="en-US" sz="2400"/>
              <a:t> &amp; 99</a:t>
            </a:r>
            <a:r>
              <a:rPr lang="en-US" sz="2400" baseline="30000"/>
              <a:t>th</a:t>
            </a:r>
            <a:r>
              <a:rPr lang="en-US" sz="2400"/>
              <a:t> percentiles)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23E635-8DA9-0C2B-BEE5-EA1BBBE0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4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32202-A242-8812-94BE-B914D5A4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4B5F-470D-CAC1-9CC3-C23A9755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Temporal resolution changes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2B13DB-9D07-FE18-A29A-251264C3A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3767" y="1690688"/>
            <a:ext cx="2857500" cy="2313214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AEAA80B-5BAB-A23D-DFD3-63505449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0" y="1825625"/>
            <a:ext cx="6400800" cy="4351338"/>
          </a:xfrm>
        </p:spPr>
        <p:txBody>
          <a:bodyPr>
            <a:normAutofit/>
          </a:bodyPr>
          <a:lstStyle/>
          <a:p>
            <a:r>
              <a:rPr lang="en-US" sz="2400"/>
              <a:t>Very large fraction of all spectra (~ 90%) has time resolution &lt;= 10 s, then a long tail of big-time differences</a:t>
            </a:r>
          </a:p>
          <a:p>
            <a:r>
              <a:rPr lang="en-US" sz="2400"/>
              <a:t>For non-negative spectra only ~ 70% has time resolution below ~15 s</a:t>
            </a:r>
          </a:p>
          <a:p>
            <a:r>
              <a:rPr lang="en-US" sz="2400"/>
              <a:t>I.e., a lot of shorter intervals removed =&gt; higher fraction of non-negative spectra dataset consists of more moderate gaps</a:t>
            </a:r>
          </a:p>
          <a:p>
            <a:pPr lvl="1"/>
            <a:r>
              <a:rPr lang="en-US" sz="2000" b="1" i="1"/>
              <a:t>Is this an issue?</a:t>
            </a:r>
          </a:p>
          <a:p>
            <a:pPr lvl="2"/>
            <a:r>
              <a:rPr lang="en-US" sz="1600"/>
              <a:t>We will aggregate to average per minute anyway</a:t>
            </a:r>
          </a:p>
          <a:p>
            <a:pPr lvl="1"/>
            <a:r>
              <a:rPr lang="en-US" sz="2000"/>
              <a:t>Can possibly interpolate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F9EDE9-2A5E-B6FF-6CC6-4E1476D13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767" y="4113969"/>
            <a:ext cx="2857501" cy="2313215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1BEF298-7075-BF05-03D4-254B7FE3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0575-B1FB-3EAA-15C5-D36CC1A91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C2ABBF-5664-6BD7-B0DC-707092C9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79" y="295275"/>
            <a:ext cx="2085975" cy="6267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680C22-E105-833D-B037-B847E12E7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542" y="295275"/>
            <a:ext cx="2647950" cy="626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31445-6201-ECE2-1DCE-290E2961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5157787" cy="1325563"/>
          </a:xfrm>
        </p:spPr>
        <p:txBody>
          <a:bodyPr>
            <a:noAutofit/>
          </a:bodyPr>
          <a:lstStyle/>
          <a:p>
            <a:r>
              <a:rPr lang="en-US" sz="2800"/>
              <a:t>Removing negative reflectance spectra impacts (3)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12847C5-7FB1-5E24-4638-CB612D51E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Spatial resolution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3F0E72-6862-0F64-57B2-281BC6EBC5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/>
              <a:t>Lower density of data points clearly visible</a:t>
            </a:r>
          </a:p>
          <a:p>
            <a:pPr marL="0" indent="0">
              <a:buNone/>
            </a:pPr>
            <a:r>
              <a:rPr lang="en-US" sz="2400"/>
              <a:t>Only visibly "missing" cluster highlighted 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3200" b="1"/>
          </a:p>
          <a:p>
            <a:pPr marL="0" indent="0">
              <a:buNone/>
            </a:pPr>
            <a:r>
              <a:rPr lang="en-US" sz="3200" b="1"/>
              <a:t>Preliminary conclusion: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/>
              <a:t>Dropping negative values acceptable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A8257-4592-E4BB-BB77-3D578822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7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5FE2BE-46B6-9B7E-1FFB-EADF8C448CB2}"/>
              </a:ext>
            </a:extLst>
          </p:cNvPr>
          <p:cNvSpPr/>
          <p:nvPr/>
        </p:nvSpPr>
        <p:spPr>
          <a:xfrm>
            <a:off x="7662333" y="5215467"/>
            <a:ext cx="393700" cy="334433"/>
          </a:xfrm>
          <a:custGeom>
            <a:avLst/>
            <a:gdLst>
              <a:gd name="connsiteX0" fmla="*/ 0 w 393700"/>
              <a:gd name="connsiteY0" fmla="*/ 167217 h 334433"/>
              <a:gd name="connsiteX1" fmla="*/ 196850 w 393700"/>
              <a:gd name="connsiteY1" fmla="*/ 0 h 334433"/>
              <a:gd name="connsiteX2" fmla="*/ 393700 w 393700"/>
              <a:gd name="connsiteY2" fmla="*/ 167217 h 334433"/>
              <a:gd name="connsiteX3" fmla="*/ 196850 w 393700"/>
              <a:gd name="connsiteY3" fmla="*/ 334434 h 334433"/>
              <a:gd name="connsiteX4" fmla="*/ 0 w 393700"/>
              <a:gd name="connsiteY4" fmla="*/ 167217 h 33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34433" extrusionOk="0">
                <a:moveTo>
                  <a:pt x="0" y="167217"/>
                </a:moveTo>
                <a:cubicBezTo>
                  <a:pt x="-21335" y="75779"/>
                  <a:pt x="102319" y="13947"/>
                  <a:pt x="196850" y="0"/>
                </a:cubicBezTo>
                <a:cubicBezTo>
                  <a:pt x="314871" y="19096"/>
                  <a:pt x="394157" y="88808"/>
                  <a:pt x="393700" y="167217"/>
                </a:cubicBezTo>
                <a:cubicBezTo>
                  <a:pt x="380903" y="240260"/>
                  <a:pt x="314642" y="345406"/>
                  <a:pt x="196850" y="334434"/>
                </a:cubicBezTo>
                <a:cubicBezTo>
                  <a:pt x="90994" y="323793"/>
                  <a:pt x="11858" y="281676"/>
                  <a:pt x="0" y="167217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FC1115-20C3-23A8-8A02-6BCD5D5FC20D}"/>
              </a:ext>
            </a:extLst>
          </p:cNvPr>
          <p:cNvSpPr/>
          <p:nvPr/>
        </p:nvSpPr>
        <p:spPr>
          <a:xfrm>
            <a:off x="10172700" y="5215467"/>
            <a:ext cx="393700" cy="334433"/>
          </a:xfrm>
          <a:custGeom>
            <a:avLst/>
            <a:gdLst>
              <a:gd name="connsiteX0" fmla="*/ 0 w 393700"/>
              <a:gd name="connsiteY0" fmla="*/ 167217 h 334433"/>
              <a:gd name="connsiteX1" fmla="*/ 196850 w 393700"/>
              <a:gd name="connsiteY1" fmla="*/ 0 h 334433"/>
              <a:gd name="connsiteX2" fmla="*/ 393700 w 393700"/>
              <a:gd name="connsiteY2" fmla="*/ 167217 h 334433"/>
              <a:gd name="connsiteX3" fmla="*/ 196850 w 393700"/>
              <a:gd name="connsiteY3" fmla="*/ 334434 h 334433"/>
              <a:gd name="connsiteX4" fmla="*/ 0 w 393700"/>
              <a:gd name="connsiteY4" fmla="*/ 167217 h 33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" h="334433" extrusionOk="0">
                <a:moveTo>
                  <a:pt x="0" y="167217"/>
                </a:moveTo>
                <a:cubicBezTo>
                  <a:pt x="-21335" y="75779"/>
                  <a:pt x="102319" y="13947"/>
                  <a:pt x="196850" y="0"/>
                </a:cubicBezTo>
                <a:cubicBezTo>
                  <a:pt x="314871" y="19096"/>
                  <a:pt x="394157" y="88808"/>
                  <a:pt x="393700" y="167217"/>
                </a:cubicBezTo>
                <a:cubicBezTo>
                  <a:pt x="380903" y="240260"/>
                  <a:pt x="314642" y="345406"/>
                  <a:pt x="196850" y="334434"/>
                </a:cubicBezTo>
                <a:cubicBezTo>
                  <a:pt x="90994" y="323793"/>
                  <a:pt x="11858" y="281676"/>
                  <a:pt x="0" y="167217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BCD184-56D8-4E4A-6E16-D9C5D9E2E169}"/>
              </a:ext>
            </a:extLst>
          </p:cNvPr>
          <p:cNvCxnSpPr>
            <a:cxnSpLocks/>
          </p:cNvCxnSpPr>
          <p:nvPr/>
        </p:nvCxnSpPr>
        <p:spPr>
          <a:xfrm>
            <a:off x="4756484" y="3729789"/>
            <a:ext cx="2903203" cy="15661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7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BE99-B12A-FFC0-B643-4638FAA44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BB429BA-1B49-0D4B-C414-45326A53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6" y="1825624"/>
            <a:ext cx="6011418" cy="4166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F5B8B-7F05-3AA0-FEDC-5C483259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Non-negative reflectance spectra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56B5DB-6C3A-5303-C079-2F394A759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2478" y="2010633"/>
            <a:ext cx="4231321" cy="377073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/>
              <a:t>Still some spikes and outlier curves present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Possible next steps:</a:t>
            </a:r>
          </a:p>
          <a:p>
            <a:r>
              <a:rPr lang="en-US"/>
              <a:t>Share the non-negative spectra as they are</a:t>
            </a:r>
          </a:p>
          <a:p>
            <a:r>
              <a:rPr lang="en-US"/>
              <a:t>Aggregate to average/minute</a:t>
            </a:r>
          </a:p>
          <a:p>
            <a:r>
              <a:rPr lang="en-US"/>
              <a:t>Clean further and aggregate to average/minute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DCE8CC-EB18-72CF-36F2-7DA79E06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F20B-2DD7-DA30-8E49-C19D411B3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89E12F-DA3E-588E-0103-B11B3D04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36" y="1825624"/>
            <a:ext cx="6011418" cy="4172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76F630-72AB-2F97-CBFE-4CC76663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Aggregate of non-negative reflectance spectra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C8ED1-E409-0A67-5EC0-7BAE55A97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2478" y="2285999"/>
            <a:ext cx="4231321" cy="38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~ 50% reduction in the number of spectra curves</a:t>
            </a:r>
          </a:p>
          <a:p>
            <a:pPr marL="0" indent="0">
              <a:buNone/>
            </a:pPr>
            <a:r>
              <a:rPr lang="en-US" sz="2400"/>
              <a:t>Spikes and outlier curves remain…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b="1" i="1"/>
              <a:t>Remove the spikes and outlier curves before aggregation?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E47FB1-4BD2-F470-ADA5-42644EB7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3DCB5-21B0-433E-93CC-A01FB4B087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30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Ferrybox  FA reflectance spectra dataset</vt:lpstr>
      <vt:lpstr>"Good" reflectance spectra June – September 2023</vt:lpstr>
      <vt:lpstr>Removing negative reflectance spectra</vt:lpstr>
      <vt:lpstr>Removing negative reflectance spectra impacts (1)</vt:lpstr>
      <vt:lpstr>Removing negative reflectance spectra impacts (2)</vt:lpstr>
      <vt:lpstr>Temporal resolution changes</vt:lpstr>
      <vt:lpstr>Removing negative reflectance spectra impacts (3)</vt:lpstr>
      <vt:lpstr>Non-negative reflectance spectra</vt:lpstr>
      <vt:lpstr>Aggregate of non-negative reflectance spectra</vt:lpstr>
      <vt:lpstr>Further cleaning (1)</vt:lpstr>
      <vt:lpstr>Further cleaning (2)</vt:lpstr>
      <vt:lpstr>Aggregate of further cleaned reflectance spectra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Ivana Huskova</dc:creator>
  <cp:revision>1</cp:revision>
  <dcterms:created xsi:type="dcterms:W3CDTF">2025-04-15T11:13:05Z</dcterms:created>
  <dcterms:modified xsi:type="dcterms:W3CDTF">2025-04-25T09:31:05Z</dcterms:modified>
</cp:coreProperties>
</file>